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5"/>
  </p:notesMasterIdLst>
  <p:sldIdLst>
    <p:sldId id="532" r:id="rId3"/>
    <p:sldId id="618" r:id="rId4"/>
    <p:sldId id="632" r:id="rId5"/>
    <p:sldId id="648" r:id="rId6"/>
    <p:sldId id="634" r:id="rId7"/>
    <p:sldId id="636" r:id="rId8"/>
    <p:sldId id="649" r:id="rId9"/>
    <p:sldId id="664" r:id="rId10"/>
    <p:sldId id="638" r:id="rId11"/>
    <p:sldId id="650" r:id="rId12"/>
    <p:sldId id="639" r:id="rId13"/>
    <p:sldId id="643" r:id="rId14"/>
    <p:sldId id="644" r:id="rId15"/>
    <p:sldId id="645" r:id="rId16"/>
    <p:sldId id="651" r:id="rId17"/>
    <p:sldId id="652" r:id="rId18"/>
    <p:sldId id="668" r:id="rId19"/>
    <p:sldId id="660" r:id="rId20"/>
    <p:sldId id="661" r:id="rId21"/>
    <p:sldId id="662" r:id="rId22"/>
    <p:sldId id="653" r:id="rId23"/>
    <p:sldId id="654" r:id="rId24"/>
    <p:sldId id="655" r:id="rId25"/>
    <p:sldId id="671" r:id="rId26"/>
    <p:sldId id="672" r:id="rId27"/>
    <p:sldId id="673" r:id="rId28"/>
    <p:sldId id="669" r:id="rId29"/>
    <p:sldId id="670" r:id="rId30"/>
    <p:sldId id="646" r:id="rId31"/>
    <p:sldId id="647" r:id="rId32"/>
    <p:sldId id="656" r:id="rId33"/>
    <p:sldId id="533" r:id="rId34"/>
  </p:sldIdLst>
  <p:sldSz cx="9144000" cy="6858000" type="screen4x3"/>
  <p:notesSz cx="6807200" cy="99393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2806BA"/>
    <a:srgbClr val="0070C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0"/>
  </p:normalViewPr>
  <p:slideViewPr>
    <p:cSldViewPr>
      <p:cViewPr varScale="1">
        <p:scale>
          <a:sx n="64" d="100"/>
          <a:sy n="64" d="100"/>
        </p:scale>
        <p:origin x="1344" y="56"/>
      </p:cViewPr>
      <p:guideLst>
        <p:guide orient="horz" pos="2160"/>
        <p:guide pos="2880"/>
      </p:guideLst>
    </p:cSldViewPr>
  </p:slideViewPr>
  <p:notesTextViewPr>
    <p:cViewPr>
      <p:scale>
        <a:sx n="3" d="2"/>
        <a:sy n="3" d="2"/>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79DF0-7D7F-4BFD-8DDC-B19D75FF5F2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9F3545C9-E65F-4D13-872C-36405D06E548}">
      <dgm:prSet/>
      <dgm:spPr/>
      <dgm:t>
        <a:bodyPr/>
        <a:lstStyle/>
        <a:p>
          <a:pPr rtl="0"/>
          <a:r>
            <a:rPr lang="en-US" dirty="0" smtClean="0"/>
            <a:t>6</a:t>
          </a:r>
          <a:r>
            <a:rPr lang="zh-TW" dirty="0" smtClean="0"/>
            <a:t>月</a:t>
          </a:r>
          <a:r>
            <a:rPr lang="en-US" altLang="zh-TW" dirty="0" smtClean="0"/>
            <a:t>15</a:t>
          </a:r>
          <a:r>
            <a:rPr lang="zh-TW" dirty="0" smtClean="0"/>
            <a:t>日至</a:t>
          </a:r>
          <a:r>
            <a:rPr lang="en-US" altLang="zh-TW" dirty="0" smtClean="0"/>
            <a:t>22</a:t>
          </a:r>
          <a:r>
            <a:rPr lang="zh-TW" dirty="0" smtClean="0"/>
            <a:t>日：</a:t>
          </a:r>
          <a:endParaRPr lang="zh-TW" dirty="0"/>
        </a:p>
      </dgm:t>
    </dgm:pt>
    <dgm:pt modelId="{1BF72094-B3BB-4A5E-B556-EA408A99225A}" type="parTrans" cxnId="{25BB2FC9-B693-4656-828A-6337D7870F5E}">
      <dgm:prSet/>
      <dgm:spPr/>
      <dgm:t>
        <a:bodyPr/>
        <a:lstStyle/>
        <a:p>
          <a:endParaRPr lang="zh-TW" altLang="en-US"/>
        </a:p>
      </dgm:t>
    </dgm:pt>
    <dgm:pt modelId="{FB74C548-2109-4255-8C0F-19BA7E04F48A}" type="sibTrans" cxnId="{25BB2FC9-B693-4656-828A-6337D7870F5E}">
      <dgm:prSet/>
      <dgm:spPr/>
      <dgm:t>
        <a:bodyPr/>
        <a:lstStyle/>
        <a:p>
          <a:endParaRPr lang="zh-TW" altLang="en-US"/>
        </a:p>
      </dgm:t>
    </dgm:pt>
    <dgm:pt modelId="{BED9BB13-F19E-4F13-8984-55354134A71C}">
      <dgm:prSet/>
      <dgm:spPr/>
      <dgm:t>
        <a:bodyPr/>
        <a:lstStyle/>
        <a:p>
          <a:pPr rtl="0"/>
          <a:r>
            <a:rPr lang="zh-TW" smtClean="0"/>
            <a:t>學校端上傳課程計至本縣課程審查系統，逾期繳交者不予列入優良學校名單。</a:t>
          </a:r>
          <a:r>
            <a:rPr lang="en-US" smtClean="0"/>
            <a:t> </a:t>
          </a:r>
          <a:endParaRPr lang="zh-TW"/>
        </a:p>
      </dgm:t>
    </dgm:pt>
    <dgm:pt modelId="{7D5FB28C-5594-457C-B803-3C8CAB7AB20A}" type="parTrans" cxnId="{B37560E9-F06C-4516-91C8-A1AD0D0391B3}">
      <dgm:prSet/>
      <dgm:spPr/>
      <dgm:t>
        <a:bodyPr/>
        <a:lstStyle/>
        <a:p>
          <a:endParaRPr lang="zh-TW" altLang="en-US"/>
        </a:p>
      </dgm:t>
    </dgm:pt>
    <dgm:pt modelId="{133E6CF9-116B-4CD4-BDD5-42AC38704E50}" type="sibTrans" cxnId="{B37560E9-F06C-4516-91C8-A1AD0D0391B3}">
      <dgm:prSet/>
      <dgm:spPr/>
      <dgm:t>
        <a:bodyPr/>
        <a:lstStyle/>
        <a:p>
          <a:endParaRPr lang="zh-TW" altLang="en-US"/>
        </a:p>
      </dgm:t>
    </dgm:pt>
    <dgm:pt modelId="{58B47AB0-28CC-4830-BEB6-B82DF050654D}">
      <dgm:prSet/>
      <dgm:spPr/>
      <dgm:t>
        <a:bodyPr/>
        <a:lstStyle/>
        <a:p>
          <a:pPr rtl="0"/>
          <a:r>
            <a:rPr lang="en-US" dirty="0" smtClean="0"/>
            <a:t>7</a:t>
          </a:r>
          <a:r>
            <a:rPr lang="zh-TW" dirty="0" smtClean="0"/>
            <a:t>月</a:t>
          </a:r>
          <a:r>
            <a:rPr lang="en-US" altLang="zh-TW" dirty="0" smtClean="0"/>
            <a:t>15</a:t>
          </a:r>
          <a:r>
            <a:rPr lang="zh-TW" dirty="0" smtClean="0"/>
            <a:t>日</a:t>
          </a:r>
          <a:r>
            <a:rPr lang="zh-TW" altLang="en-US" dirty="0" smtClean="0"/>
            <a:t>至</a:t>
          </a:r>
          <a:r>
            <a:rPr lang="en-US" altLang="zh-TW" dirty="0" smtClean="0"/>
            <a:t>8</a:t>
          </a:r>
          <a:r>
            <a:rPr lang="zh-TW" altLang="en-US" dirty="0" smtClean="0"/>
            <a:t>月</a:t>
          </a:r>
          <a:r>
            <a:rPr lang="en-US" altLang="zh-TW" dirty="0" smtClean="0"/>
            <a:t>7</a:t>
          </a:r>
          <a:r>
            <a:rPr lang="zh-TW" dirty="0" smtClean="0"/>
            <a:t>日：</a:t>
          </a:r>
          <a:endParaRPr lang="zh-TW" dirty="0"/>
        </a:p>
      </dgm:t>
    </dgm:pt>
    <dgm:pt modelId="{E62444B2-8667-4CE1-932C-204CD61B630C}" type="parTrans" cxnId="{95266589-C8F3-4149-B986-0CC9A11A29DF}">
      <dgm:prSet/>
      <dgm:spPr/>
      <dgm:t>
        <a:bodyPr/>
        <a:lstStyle/>
        <a:p>
          <a:endParaRPr lang="zh-TW" altLang="en-US"/>
        </a:p>
      </dgm:t>
    </dgm:pt>
    <dgm:pt modelId="{1F001052-582F-4600-9F89-C6CF1AFA4F5D}" type="sibTrans" cxnId="{95266589-C8F3-4149-B986-0CC9A11A29DF}">
      <dgm:prSet/>
      <dgm:spPr/>
      <dgm:t>
        <a:bodyPr/>
        <a:lstStyle/>
        <a:p>
          <a:endParaRPr lang="zh-TW" altLang="en-US"/>
        </a:p>
      </dgm:t>
    </dgm:pt>
    <dgm:pt modelId="{B1C1A593-6465-4B7D-9940-3D7B3F72B310}">
      <dgm:prSet/>
      <dgm:spPr/>
      <dgm:t>
        <a:bodyPr/>
        <a:lstStyle/>
        <a:p>
          <a:pPr rtl="0"/>
          <a:r>
            <a:rPr lang="zh-TW" dirty="0" smtClean="0"/>
            <a:t>學校依審查意見進行課程計畫修正，自</a:t>
          </a:r>
          <a:r>
            <a:rPr lang="en-US" dirty="0" smtClean="0"/>
            <a:t>7</a:t>
          </a:r>
          <a:r>
            <a:rPr lang="zh-TW" dirty="0" smtClean="0"/>
            <a:t>月</a:t>
          </a:r>
          <a:r>
            <a:rPr lang="en-US" altLang="zh-TW" b="1" dirty="0" smtClean="0"/>
            <a:t>22</a:t>
          </a:r>
          <a:r>
            <a:rPr lang="zh-TW" b="1" dirty="0" smtClean="0"/>
            <a:t>日後，留意通知訊息是否被退件，修正後便</a:t>
          </a:r>
          <a:r>
            <a:rPr lang="zh-TW" dirty="0" smtClean="0"/>
            <a:t>可再次送出。（步驟重複到通過：修正送出、被退件、再修正送出）</a:t>
          </a:r>
          <a:endParaRPr lang="zh-TW" dirty="0"/>
        </a:p>
      </dgm:t>
    </dgm:pt>
    <dgm:pt modelId="{A099C57E-30AF-459A-98F7-E47DEA15EDD8}" type="parTrans" cxnId="{41FC432E-04A6-4534-8B82-FCB4156A1E4F}">
      <dgm:prSet/>
      <dgm:spPr/>
      <dgm:t>
        <a:bodyPr/>
        <a:lstStyle/>
        <a:p>
          <a:endParaRPr lang="zh-TW" altLang="en-US"/>
        </a:p>
      </dgm:t>
    </dgm:pt>
    <dgm:pt modelId="{49D8AC91-3D41-4202-85E5-DF1677AF49AC}" type="sibTrans" cxnId="{41FC432E-04A6-4534-8B82-FCB4156A1E4F}">
      <dgm:prSet/>
      <dgm:spPr/>
      <dgm:t>
        <a:bodyPr/>
        <a:lstStyle/>
        <a:p>
          <a:endParaRPr lang="zh-TW" altLang="en-US"/>
        </a:p>
      </dgm:t>
    </dgm:pt>
    <dgm:pt modelId="{694D1D1E-ED66-4EE3-8E52-92117C2A1C2B}" type="pres">
      <dgm:prSet presAssocID="{E9579DF0-7D7F-4BFD-8DDC-B19D75FF5F2B}" presName="Name0" presStyleCnt="0">
        <dgm:presLayoutVars>
          <dgm:dir/>
          <dgm:animLvl val="lvl"/>
          <dgm:resizeHandles val="exact"/>
        </dgm:presLayoutVars>
      </dgm:prSet>
      <dgm:spPr/>
      <dgm:t>
        <a:bodyPr/>
        <a:lstStyle/>
        <a:p>
          <a:endParaRPr lang="zh-TW" altLang="en-US"/>
        </a:p>
      </dgm:t>
    </dgm:pt>
    <dgm:pt modelId="{0492FA5E-6CD5-4DD4-ADCA-9ADA1E63DD1D}" type="pres">
      <dgm:prSet presAssocID="{9F3545C9-E65F-4D13-872C-36405D06E548}" presName="linNode" presStyleCnt="0"/>
      <dgm:spPr/>
    </dgm:pt>
    <dgm:pt modelId="{47E39EC8-4CB6-426E-BA9D-5132AFA63C57}" type="pres">
      <dgm:prSet presAssocID="{9F3545C9-E65F-4D13-872C-36405D06E548}" presName="parentText" presStyleLbl="node1" presStyleIdx="0" presStyleCnt="2">
        <dgm:presLayoutVars>
          <dgm:chMax val="1"/>
          <dgm:bulletEnabled val="1"/>
        </dgm:presLayoutVars>
      </dgm:prSet>
      <dgm:spPr/>
      <dgm:t>
        <a:bodyPr/>
        <a:lstStyle/>
        <a:p>
          <a:endParaRPr lang="zh-TW" altLang="en-US"/>
        </a:p>
      </dgm:t>
    </dgm:pt>
    <dgm:pt modelId="{E65DC300-3CF7-40B9-8C11-CC0220E44626}" type="pres">
      <dgm:prSet presAssocID="{9F3545C9-E65F-4D13-872C-36405D06E548}" presName="descendantText" presStyleLbl="alignAccFollowNode1" presStyleIdx="0" presStyleCnt="2">
        <dgm:presLayoutVars>
          <dgm:bulletEnabled val="1"/>
        </dgm:presLayoutVars>
      </dgm:prSet>
      <dgm:spPr/>
      <dgm:t>
        <a:bodyPr/>
        <a:lstStyle/>
        <a:p>
          <a:endParaRPr lang="zh-TW" altLang="en-US"/>
        </a:p>
      </dgm:t>
    </dgm:pt>
    <dgm:pt modelId="{B589E273-5710-4E01-A8DF-5A0DC7F17390}" type="pres">
      <dgm:prSet presAssocID="{FB74C548-2109-4255-8C0F-19BA7E04F48A}" presName="sp" presStyleCnt="0"/>
      <dgm:spPr/>
    </dgm:pt>
    <dgm:pt modelId="{9A7B9A66-044E-4ED6-A66A-2B0244A33D2D}" type="pres">
      <dgm:prSet presAssocID="{58B47AB0-28CC-4830-BEB6-B82DF050654D}" presName="linNode" presStyleCnt="0"/>
      <dgm:spPr/>
    </dgm:pt>
    <dgm:pt modelId="{6CD1FA8B-90A0-42D6-9A97-06B73812D5BC}" type="pres">
      <dgm:prSet presAssocID="{58B47AB0-28CC-4830-BEB6-B82DF050654D}" presName="parentText" presStyleLbl="node1" presStyleIdx="1" presStyleCnt="2">
        <dgm:presLayoutVars>
          <dgm:chMax val="1"/>
          <dgm:bulletEnabled val="1"/>
        </dgm:presLayoutVars>
      </dgm:prSet>
      <dgm:spPr/>
      <dgm:t>
        <a:bodyPr/>
        <a:lstStyle/>
        <a:p>
          <a:endParaRPr lang="zh-TW" altLang="en-US"/>
        </a:p>
      </dgm:t>
    </dgm:pt>
    <dgm:pt modelId="{C0D19C83-AD34-4413-A975-A3CF6629CF08}" type="pres">
      <dgm:prSet presAssocID="{58B47AB0-28CC-4830-BEB6-B82DF050654D}" presName="descendantText" presStyleLbl="alignAccFollowNode1" presStyleIdx="1" presStyleCnt="2">
        <dgm:presLayoutVars>
          <dgm:bulletEnabled val="1"/>
        </dgm:presLayoutVars>
      </dgm:prSet>
      <dgm:spPr/>
      <dgm:t>
        <a:bodyPr/>
        <a:lstStyle/>
        <a:p>
          <a:endParaRPr lang="zh-TW" altLang="en-US"/>
        </a:p>
      </dgm:t>
    </dgm:pt>
  </dgm:ptLst>
  <dgm:cxnLst>
    <dgm:cxn modelId="{25BB2FC9-B693-4656-828A-6337D7870F5E}" srcId="{E9579DF0-7D7F-4BFD-8DDC-B19D75FF5F2B}" destId="{9F3545C9-E65F-4D13-872C-36405D06E548}" srcOrd="0" destOrd="0" parTransId="{1BF72094-B3BB-4A5E-B556-EA408A99225A}" sibTransId="{FB74C548-2109-4255-8C0F-19BA7E04F48A}"/>
    <dgm:cxn modelId="{F8FAD071-42DD-4E3E-8248-2262D56CEEB4}" type="presOf" srcId="{E9579DF0-7D7F-4BFD-8DDC-B19D75FF5F2B}" destId="{694D1D1E-ED66-4EE3-8E52-92117C2A1C2B}" srcOrd="0" destOrd="0" presId="urn:microsoft.com/office/officeart/2005/8/layout/vList5"/>
    <dgm:cxn modelId="{31DDE0AE-6C44-45B9-ADB0-0C291C417D40}" type="presOf" srcId="{58B47AB0-28CC-4830-BEB6-B82DF050654D}" destId="{6CD1FA8B-90A0-42D6-9A97-06B73812D5BC}" srcOrd="0" destOrd="0" presId="urn:microsoft.com/office/officeart/2005/8/layout/vList5"/>
    <dgm:cxn modelId="{41FC432E-04A6-4534-8B82-FCB4156A1E4F}" srcId="{58B47AB0-28CC-4830-BEB6-B82DF050654D}" destId="{B1C1A593-6465-4B7D-9940-3D7B3F72B310}" srcOrd="0" destOrd="0" parTransId="{A099C57E-30AF-459A-98F7-E47DEA15EDD8}" sibTransId="{49D8AC91-3D41-4202-85E5-DF1677AF49AC}"/>
    <dgm:cxn modelId="{95266589-C8F3-4149-B986-0CC9A11A29DF}" srcId="{E9579DF0-7D7F-4BFD-8DDC-B19D75FF5F2B}" destId="{58B47AB0-28CC-4830-BEB6-B82DF050654D}" srcOrd="1" destOrd="0" parTransId="{E62444B2-8667-4CE1-932C-204CD61B630C}" sibTransId="{1F001052-582F-4600-9F89-C6CF1AFA4F5D}"/>
    <dgm:cxn modelId="{92805926-5D24-460A-AEBB-39F5AA55E100}" type="presOf" srcId="{BED9BB13-F19E-4F13-8984-55354134A71C}" destId="{E65DC300-3CF7-40B9-8C11-CC0220E44626}" srcOrd="0" destOrd="0" presId="urn:microsoft.com/office/officeart/2005/8/layout/vList5"/>
    <dgm:cxn modelId="{B37560E9-F06C-4516-91C8-A1AD0D0391B3}" srcId="{9F3545C9-E65F-4D13-872C-36405D06E548}" destId="{BED9BB13-F19E-4F13-8984-55354134A71C}" srcOrd="0" destOrd="0" parTransId="{7D5FB28C-5594-457C-B803-3C8CAB7AB20A}" sibTransId="{133E6CF9-116B-4CD4-BDD5-42AC38704E50}"/>
    <dgm:cxn modelId="{75EEE52E-9A8D-4066-86C3-2EEC917E828D}" type="presOf" srcId="{9F3545C9-E65F-4D13-872C-36405D06E548}" destId="{47E39EC8-4CB6-426E-BA9D-5132AFA63C57}" srcOrd="0" destOrd="0" presId="urn:microsoft.com/office/officeart/2005/8/layout/vList5"/>
    <dgm:cxn modelId="{D0E1DAA5-73DB-44CC-8613-4EC7F57C9E1F}" type="presOf" srcId="{B1C1A593-6465-4B7D-9940-3D7B3F72B310}" destId="{C0D19C83-AD34-4413-A975-A3CF6629CF08}" srcOrd="0" destOrd="0" presId="urn:microsoft.com/office/officeart/2005/8/layout/vList5"/>
    <dgm:cxn modelId="{CD1BD74A-97AC-4D82-A4E5-3E74FCA13066}" type="presParOf" srcId="{694D1D1E-ED66-4EE3-8E52-92117C2A1C2B}" destId="{0492FA5E-6CD5-4DD4-ADCA-9ADA1E63DD1D}" srcOrd="0" destOrd="0" presId="urn:microsoft.com/office/officeart/2005/8/layout/vList5"/>
    <dgm:cxn modelId="{F71D8F47-6176-4263-A57A-38770EF3AFAD}" type="presParOf" srcId="{0492FA5E-6CD5-4DD4-ADCA-9ADA1E63DD1D}" destId="{47E39EC8-4CB6-426E-BA9D-5132AFA63C57}" srcOrd="0" destOrd="0" presId="urn:microsoft.com/office/officeart/2005/8/layout/vList5"/>
    <dgm:cxn modelId="{F496CCC8-BBFC-4832-85BE-42B600E577B6}" type="presParOf" srcId="{0492FA5E-6CD5-4DD4-ADCA-9ADA1E63DD1D}" destId="{E65DC300-3CF7-40B9-8C11-CC0220E44626}" srcOrd="1" destOrd="0" presId="urn:microsoft.com/office/officeart/2005/8/layout/vList5"/>
    <dgm:cxn modelId="{BBF4A664-2DE4-4084-818D-6D985E2F7A6B}" type="presParOf" srcId="{694D1D1E-ED66-4EE3-8E52-92117C2A1C2B}" destId="{B589E273-5710-4E01-A8DF-5A0DC7F17390}" srcOrd="1" destOrd="0" presId="urn:microsoft.com/office/officeart/2005/8/layout/vList5"/>
    <dgm:cxn modelId="{6CF45F2B-9D61-4F1C-BC08-7B69284D873B}" type="presParOf" srcId="{694D1D1E-ED66-4EE3-8E52-92117C2A1C2B}" destId="{9A7B9A66-044E-4ED6-A66A-2B0244A33D2D}" srcOrd="2" destOrd="0" presId="urn:microsoft.com/office/officeart/2005/8/layout/vList5"/>
    <dgm:cxn modelId="{A2621DC3-E0C4-47F3-956F-3249E6111E06}" type="presParOf" srcId="{9A7B9A66-044E-4ED6-A66A-2B0244A33D2D}" destId="{6CD1FA8B-90A0-42D6-9A97-06B73812D5BC}" srcOrd="0" destOrd="0" presId="urn:microsoft.com/office/officeart/2005/8/layout/vList5"/>
    <dgm:cxn modelId="{9D9DF202-ACC2-429D-AB61-7DAAA7CCC4EB}" type="presParOf" srcId="{9A7B9A66-044E-4ED6-A66A-2B0244A33D2D}" destId="{C0D19C83-AD34-4413-A975-A3CF6629CF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DC300-3CF7-40B9-8C11-CC0220E44626}">
      <dsp:nvSpPr>
        <dsp:cNvPr id="0" name=""/>
        <dsp:cNvSpPr/>
      </dsp:nvSpPr>
      <dsp:spPr>
        <a:xfrm rot="5400000">
          <a:off x="4713035" y="-1529550"/>
          <a:ext cx="1766185" cy="5266944"/>
        </a:xfrm>
        <a:prstGeom prst="round2SameRect">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zh-TW" sz="1900" kern="1200" smtClean="0"/>
            <a:t>學校端上傳課程計至本縣課程審查系統，逾期繳交者不予列入優良學校名單。</a:t>
          </a:r>
          <a:r>
            <a:rPr lang="en-US" sz="1900" kern="1200" smtClean="0"/>
            <a:t> </a:t>
          </a:r>
          <a:endParaRPr lang="zh-TW" sz="1900" kern="1200"/>
        </a:p>
      </dsp:txBody>
      <dsp:txXfrm rot="-5400000">
        <a:off x="2962656" y="307047"/>
        <a:ext cx="5180726" cy="1593749"/>
      </dsp:txXfrm>
    </dsp:sp>
    <dsp:sp modelId="{47E39EC8-4CB6-426E-BA9D-5132AFA63C57}">
      <dsp:nvSpPr>
        <dsp:cNvPr id="0" name=""/>
        <dsp:cNvSpPr/>
      </dsp:nvSpPr>
      <dsp:spPr>
        <a:xfrm>
          <a:off x="0" y="55"/>
          <a:ext cx="2962656" cy="2207732"/>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dirty="0" smtClean="0"/>
            <a:t>6</a:t>
          </a:r>
          <a:r>
            <a:rPr lang="zh-TW" sz="4400" kern="1200" dirty="0" smtClean="0"/>
            <a:t>月</a:t>
          </a:r>
          <a:r>
            <a:rPr lang="en-US" altLang="zh-TW" sz="4400" kern="1200" dirty="0" smtClean="0"/>
            <a:t>15</a:t>
          </a:r>
          <a:r>
            <a:rPr lang="zh-TW" sz="4400" kern="1200" dirty="0" smtClean="0"/>
            <a:t>日至</a:t>
          </a:r>
          <a:r>
            <a:rPr lang="en-US" altLang="zh-TW" sz="4400" kern="1200" dirty="0" smtClean="0"/>
            <a:t>22</a:t>
          </a:r>
          <a:r>
            <a:rPr lang="zh-TW" sz="4400" kern="1200" dirty="0" smtClean="0"/>
            <a:t>日：</a:t>
          </a:r>
          <a:endParaRPr lang="zh-TW" sz="4400" kern="1200" dirty="0"/>
        </a:p>
      </dsp:txBody>
      <dsp:txXfrm>
        <a:off x="107773" y="107828"/>
        <a:ext cx="2747110" cy="1992186"/>
      </dsp:txXfrm>
    </dsp:sp>
    <dsp:sp modelId="{C0D19C83-AD34-4413-A975-A3CF6629CF08}">
      <dsp:nvSpPr>
        <dsp:cNvPr id="0" name=""/>
        <dsp:cNvSpPr/>
      </dsp:nvSpPr>
      <dsp:spPr>
        <a:xfrm rot="5400000">
          <a:off x="4713035" y="788568"/>
          <a:ext cx="1766185" cy="5266944"/>
        </a:xfrm>
        <a:prstGeom prst="round2SameRect">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zh-TW" sz="1900" kern="1200" dirty="0" smtClean="0"/>
            <a:t>學校依審查意見進行課程計畫修正，自</a:t>
          </a:r>
          <a:r>
            <a:rPr lang="en-US" sz="1900" kern="1200" dirty="0" smtClean="0"/>
            <a:t>7</a:t>
          </a:r>
          <a:r>
            <a:rPr lang="zh-TW" sz="1900" kern="1200" dirty="0" smtClean="0"/>
            <a:t>月</a:t>
          </a:r>
          <a:r>
            <a:rPr lang="en-US" altLang="zh-TW" sz="1900" b="1" kern="1200" dirty="0" smtClean="0"/>
            <a:t>22</a:t>
          </a:r>
          <a:r>
            <a:rPr lang="zh-TW" sz="1900" b="1" kern="1200" dirty="0" smtClean="0"/>
            <a:t>日後，留意通知訊息是否被退件，修正後便</a:t>
          </a:r>
          <a:r>
            <a:rPr lang="zh-TW" sz="1900" kern="1200" dirty="0" smtClean="0"/>
            <a:t>可再次送出。（步驟重複到通過：修正送出、被退件、再修正送出）</a:t>
          </a:r>
          <a:endParaRPr lang="zh-TW" sz="1900" kern="1200" dirty="0"/>
        </a:p>
      </dsp:txBody>
      <dsp:txXfrm rot="-5400000">
        <a:off x="2962656" y="2625165"/>
        <a:ext cx="5180726" cy="1593749"/>
      </dsp:txXfrm>
    </dsp:sp>
    <dsp:sp modelId="{6CD1FA8B-90A0-42D6-9A97-06B73812D5BC}">
      <dsp:nvSpPr>
        <dsp:cNvPr id="0" name=""/>
        <dsp:cNvSpPr/>
      </dsp:nvSpPr>
      <dsp:spPr>
        <a:xfrm>
          <a:off x="0" y="2318174"/>
          <a:ext cx="2962656" cy="2207732"/>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dirty="0" smtClean="0"/>
            <a:t>7</a:t>
          </a:r>
          <a:r>
            <a:rPr lang="zh-TW" sz="4400" kern="1200" dirty="0" smtClean="0"/>
            <a:t>月</a:t>
          </a:r>
          <a:r>
            <a:rPr lang="en-US" altLang="zh-TW" sz="4400" kern="1200" dirty="0" smtClean="0"/>
            <a:t>15</a:t>
          </a:r>
          <a:r>
            <a:rPr lang="zh-TW" sz="4400" kern="1200" dirty="0" smtClean="0"/>
            <a:t>日</a:t>
          </a:r>
          <a:r>
            <a:rPr lang="zh-TW" altLang="en-US" sz="4400" kern="1200" dirty="0" smtClean="0"/>
            <a:t>至</a:t>
          </a:r>
          <a:r>
            <a:rPr lang="en-US" altLang="zh-TW" sz="4400" kern="1200" dirty="0" smtClean="0"/>
            <a:t>8</a:t>
          </a:r>
          <a:r>
            <a:rPr lang="zh-TW" altLang="en-US" sz="4400" kern="1200" dirty="0" smtClean="0"/>
            <a:t>月</a:t>
          </a:r>
          <a:r>
            <a:rPr lang="en-US" altLang="zh-TW" sz="4400" kern="1200" dirty="0" smtClean="0"/>
            <a:t>7</a:t>
          </a:r>
          <a:r>
            <a:rPr lang="zh-TW" sz="4400" kern="1200" dirty="0" smtClean="0"/>
            <a:t>日：</a:t>
          </a:r>
          <a:endParaRPr lang="zh-TW" sz="4400" kern="1200" dirty="0"/>
        </a:p>
      </dsp:txBody>
      <dsp:txXfrm>
        <a:off x="107773" y="2425947"/>
        <a:ext cx="2747110" cy="199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FD7A163-AC6A-483E-AF91-F0A3E94B30D3}" type="datetimeFigureOut">
              <a:rPr lang="zh-TW" altLang="en-US"/>
              <a:pPr>
                <a:defRPr/>
              </a:pPr>
              <a:t>2020/4/17</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itchFamily="34" charset="0"/>
              </a:defRPr>
            </a:lvl1pPr>
          </a:lstStyle>
          <a:p>
            <a:fld id="{FF53CE46-BCE5-47E0-A1D2-159F58DC199D}" type="slidenum">
              <a:rPr lang="zh-TW" altLang="en-US"/>
              <a:pPr/>
              <a:t>‹#›</a:t>
            </a:fld>
            <a:endParaRPr lang="en-US" altLang="zh-TW"/>
          </a:p>
        </p:txBody>
      </p:sp>
    </p:spTree>
    <p:extLst>
      <p:ext uri="{BB962C8B-B14F-4D97-AF65-F5344CB8AC3E}">
        <p14:creationId xmlns:p14="http://schemas.microsoft.com/office/powerpoint/2010/main" val="127016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F53CE46-BCE5-47E0-A1D2-159F58DC199D}" type="slidenum">
              <a:rPr lang="zh-TW" altLang="en-US" smtClean="0"/>
              <a:pPr/>
              <a:t>7</a:t>
            </a:fld>
            <a:endParaRPr lang="en-US" altLang="zh-TW"/>
          </a:p>
        </p:txBody>
      </p:sp>
    </p:spTree>
    <p:extLst>
      <p:ext uri="{BB962C8B-B14F-4D97-AF65-F5344CB8AC3E}">
        <p14:creationId xmlns:p14="http://schemas.microsoft.com/office/powerpoint/2010/main" val="300531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4C2BE621-DCBD-4D3F-9CB1-31176E44BAD2}" type="datetimeFigureOut">
              <a:rPr lang="zh-TW" altLang="en-US"/>
              <a:pPr>
                <a:defRPr/>
              </a:pPr>
              <a:t>2020/4/17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39889DB1-3D4D-44F2-A9A8-119964DDFB82}"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F9518AB-FA39-4D05-87CE-4FC24F5D6052}" type="datetimeFigureOut">
              <a:rPr lang="zh-TW" altLang="en-US"/>
              <a:pPr>
                <a:defRPr/>
              </a:pPr>
              <a:t>2020/4/17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5EFF0638-C276-45A0-B558-0C9BA5E468C2}"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D75B9A5-D630-4FFB-9812-77D7CCF8C6E8}" type="datetimeFigureOut">
              <a:rPr lang="zh-TW" altLang="en-US"/>
              <a:pPr>
                <a:defRPr/>
              </a:pPr>
              <a:t>2020/4/17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650C9BBB-68FC-4C97-B9D2-A694B23FF498}"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直角三角形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p>
        </p:txBody>
      </p:sp>
      <p:grpSp>
        <p:nvGrpSpPr>
          <p:cNvPr id="5" name="群組 1"/>
          <p:cNvGrpSpPr>
            <a:grpSpLocks/>
          </p:cNvGrpSpPr>
          <p:nvPr/>
        </p:nvGrpSpPr>
        <p:grpSpPr bwMode="auto">
          <a:xfrm>
            <a:off x="-3175" y="4953000"/>
            <a:ext cx="9147175" cy="1911350"/>
            <a:chOff x="-3765" y="4832896"/>
            <a:chExt cx="9147765" cy="2032192"/>
          </a:xfrm>
        </p:grpSpPr>
        <p:sp>
          <p:nvSpPr>
            <p:cNvPr id="6" name="手繪多邊形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latin typeface="+mn-lt"/>
                <a:ea typeface="+mn-ea"/>
              </a:endParaRPr>
            </a:p>
          </p:txBody>
        </p:sp>
        <p:sp>
          <p:nvSpPr>
            <p:cNvPr id="7" name="手繪多邊形 7"/>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zh-TW" altLang="en-US"/>
            </a:p>
          </p:txBody>
        </p:sp>
        <p:sp>
          <p:nvSpPr>
            <p:cNvPr id="8"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p>
          </p:txBody>
        </p:sp>
        <p:cxnSp>
          <p:nvCxnSpPr>
            <p:cNvPr id="10"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標題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zh-TW" altLang="en-US"/>
              <a:t>按一下以編輯母片標題樣式</a:t>
            </a:r>
            <a:endParaRPr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a:t>按一下以編輯母片副標題樣式</a:t>
            </a:r>
            <a:endParaRPr lang="en-US"/>
          </a:p>
        </p:txBody>
      </p:sp>
      <p:sp>
        <p:nvSpPr>
          <p:cNvPr id="11" name="日期版面配置區 29"/>
          <p:cNvSpPr>
            <a:spLocks noGrp="1"/>
          </p:cNvSpPr>
          <p:nvPr>
            <p:ph type="dt" sz="half" idx="10"/>
          </p:nvPr>
        </p:nvSpPr>
        <p:spPr/>
        <p:txBody>
          <a:bodyPr/>
          <a:lstStyle>
            <a:lvl1pPr>
              <a:defRPr>
                <a:solidFill>
                  <a:srgbClr val="FFFFFF"/>
                </a:solidFill>
              </a:defRPr>
            </a:lvl1pPr>
            <a:extLst/>
          </a:lstStyle>
          <a:p>
            <a:pPr>
              <a:defRPr/>
            </a:pPr>
            <a:fld id="{70EC8B8C-93A9-4F2D-8B08-E837EC1CD13A}" type="datetimeFigureOut">
              <a:rPr lang="zh-TW" altLang="en-US"/>
              <a:pPr>
                <a:defRPr/>
              </a:pPr>
              <a:t>2020/4/17</a:t>
            </a:fld>
            <a:endParaRPr lang="zh-TW" altLang="en-US"/>
          </a:p>
        </p:txBody>
      </p:sp>
      <p:sp>
        <p:nvSpPr>
          <p:cNvPr id="12" name="頁尾版面配置區 18"/>
          <p:cNvSpPr>
            <a:spLocks noGrp="1"/>
          </p:cNvSpPr>
          <p:nvPr>
            <p:ph type="ftr" sz="quarter" idx="11"/>
          </p:nvPr>
        </p:nvSpPr>
        <p:spPr/>
        <p:txBody>
          <a:bodyPr/>
          <a:lstStyle>
            <a:lvl1pPr>
              <a:defRPr>
                <a:solidFill>
                  <a:schemeClr val="accent1">
                    <a:tint val="20000"/>
                  </a:schemeClr>
                </a:solidFill>
              </a:defRPr>
            </a:lvl1pPr>
            <a:extLst/>
          </a:lstStyle>
          <a:p>
            <a:pPr>
              <a:defRPr/>
            </a:pPr>
            <a:endParaRPr lang="zh-TW" altLang="en-US"/>
          </a:p>
        </p:txBody>
      </p:sp>
      <p:sp>
        <p:nvSpPr>
          <p:cNvPr id="13" name="投影片編號版面配置區 26"/>
          <p:cNvSpPr>
            <a:spLocks noGrp="1"/>
          </p:cNvSpPr>
          <p:nvPr>
            <p:ph type="sldNum" sz="quarter" idx="12"/>
          </p:nvPr>
        </p:nvSpPr>
        <p:spPr/>
        <p:txBody>
          <a:bodyPr/>
          <a:lstStyle>
            <a:lvl1pPr>
              <a:defRPr>
                <a:solidFill>
                  <a:srgbClr val="FFFFFF"/>
                </a:solidFill>
              </a:defRPr>
            </a:lvl1pPr>
          </a:lstStyle>
          <a:p>
            <a:fld id="{7660D994-6659-454E-8442-BA3B8D80D938}"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標題 6"/>
          <p:cNvSpPr>
            <a:spLocks noGrp="1"/>
          </p:cNvSpPr>
          <p:nvPr>
            <p:ph type="title"/>
          </p:nvPr>
        </p:nvSpPr>
        <p:spPr/>
        <p:txBody>
          <a:bodyPr rtlCol="0"/>
          <a:lstStyle/>
          <a:p>
            <a:r>
              <a:rPr lang="zh-TW" altLang="en-US"/>
              <a:t>按一下以編輯母片標題樣式</a:t>
            </a:r>
            <a:endParaRPr lang="en-US"/>
          </a:p>
        </p:txBody>
      </p:sp>
      <p:sp>
        <p:nvSpPr>
          <p:cNvPr id="4" name="日期版面配置區 9"/>
          <p:cNvSpPr>
            <a:spLocks noGrp="1"/>
          </p:cNvSpPr>
          <p:nvPr>
            <p:ph type="dt" sz="half" idx="10"/>
          </p:nvPr>
        </p:nvSpPr>
        <p:spPr/>
        <p:txBody>
          <a:bodyPr/>
          <a:lstStyle>
            <a:lvl1pPr>
              <a:defRPr/>
            </a:lvl1pPr>
          </a:lstStyle>
          <a:p>
            <a:pPr>
              <a:defRPr/>
            </a:pPr>
            <a:fld id="{ADCD4732-D5E9-4562-BFB4-157DF2BE67EB}" type="datetimeFigureOut">
              <a:rPr lang="zh-TW" altLang="en-US"/>
              <a:pPr>
                <a:defRPr/>
              </a:pPr>
              <a:t>2020/4/17</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fld id="{C5B60BE5-7C94-4827-B5B0-D8EE0FCFB682}"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形箭號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kumimoji="0" lang="en-US"/>
          </a:p>
        </p:txBody>
      </p:sp>
      <p:sp>
        <p:nvSpPr>
          <p:cNvPr id="5" name="＞形箭號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kumimoji="0" lang="en-US"/>
          </a:p>
        </p:txBody>
      </p:sp>
      <p:sp>
        <p:nvSpPr>
          <p:cNvPr id="2" name="標題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zh-TW" altLang="en-US"/>
              <a:t>按一下以編輯母片標題樣式</a:t>
            </a:r>
            <a:endParaRPr lang="en-US"/>
          </a:p>
        </p:txBody>
      </p:sp>
      <p:sp>
        <p:nvSpPr>
          <p:cNvPr id="3" name="文字版面配置區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a:t>按一下以編輯母片文字樣式</a:t>
            </a:r>
          </a:p>
        </p:txBody>
      </p:sp>
      <p:sp>
        <p:nvSpPr>
          <p:cNvPr id="6" name="日期版面配置區 3"/>
          <p:cNvSpPr>
            <a:spLocks noGrp="1"/>
          </p:cNvSpPr>
          <p:nvPr>
            <p:ph type="dt" sz="half" idx="10"/>
          </p:nvPr>
        </p:nvSpPr>
        <p:spPr/>
        <p:txBody>
          <a:bodyPr/>
          <a:lstStyle>
            <a:lvl1pPr>
              <a:defRPr/>
            </a:lvl1pPr>
          </a:lstStyle>
          <a:p>
            <a:pPr>
              <a:defRPr/>
            </a:pPr>
            <a:fld id="{470AE078-4983-4DBE-AB64-BA2C6B87C448}" type="datetimeFigureOut">
              <a:rPr lang="zh-TW" altLang="en-US"/>
              <a:pPr>
                <a:defRPr/>
              </a:pPr>
              <a:t>2020/4/17</a:t>
            </a:fld>
            <a:endParaRPr lang="zh-TW" altLang="en-US"/>
          </a:p>
        </p:txBody>
      </p:sp>
      <p:sp>
        <p:nvSpPr>
          <p:cNvPr id="7" name="頁尾版面配置區 4"/>
          <p:cNvSpPr>
            <a:spLocks noGrp="1"/>
          </p:cNvSpPr>
          <p:nvPr>
            <p:ph type="ftr" sz="quarter" idx="11"/>
          </p:nvPr>
        </p:nvSpPr>
        <p:spPr/>
        <p:txBody>
          <a:bodyPr/>
          <a:lstStyle>
            <a:lvl1pPr>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a:lvl1pPr>
          </a:lstStyle>
          <a:p>
            <a:fld id="{C4845430-428A-4FE5-B444-BB9A2C6C106B}" type="slidenum">
              <a:rPr lang="zh-TW" altLang="en-US"/>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標題 7"/>
          <p:cNvSpPr>
            <a:spLocks noGrp="1"/>
          </p:cNvSpPr>
          <p:nvPr>
            <p:ph type="title"/>
          </p:nvPr>
        </p:nvSpPr>
        <p:spPr/>
        <p:txBody>
          <a:bodyPr rtlCol="0"/>
          <a:lstStyle/>
          <a:p>
            <a:r>
              <a:rPr lang="zh-TW" altLang="en-US"/>
              <a:t>按一下以編輯母片標題樣式</a:t>
            </a:r>
            <a:endParaRPr lang="en-US"/>
          </a:p>
        </p:txBody>
      </p:sp>
      <p:sp>
        <p:nvSpPr>
          <p:cNvPr id="5" name="日期版面配置區 4"/>
          <p:cNvSpPr>
            <a:spLocks noGrp="1"/>
          </p:cNvSpPr>
          <p:nvPr>
            <p:ph type="dt" sz="half" idx="10"/>
          </p:nvPr>
        </p:nvSpPr>
        <p:spPr/>
        <p:txBody>
          <a:bodyPr/>
          <a:lstStyle>
            <a:lvl1pPr>
              <a:defRPr/>
            </a:lvl1pPr>
          </a:lstStyle>
          <a:p>
            <a:pPr>
              <a:defRPr/>
            </a:pPr>
            <a:fld id="{EA46385D-7A00-4CC3-9A49-3F928A2D2B78}" type="datetimeFigureOut">
              <a:rPr lang="zh-TW" altLang="en-US"/>
              <a:pPr>
                <a:defRPr/>
              </a:pPr>
              <a:t>2020/4/17</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fld id="{4A3881B0-E162-4083-94D2-B544A05008F9}" type="slidenum">
              <a:rPr lang="zh-TW" altLang="en-US"/>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lstStyle>
            <a:lvl1pPr>
              <a:defRPr/>
            </a:lvl1pPr>
            <a:extLst/>
          </a:lstStyle>
          <a:p>
            <a:r>
              <a:rPr lang="zh-TW" altLang="en-US"/>
              <a:t>按一下以編輯母片標題樣式</a:t>
            </a:r>
            <a:endParaRPr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TW" altLang="en-US"/>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TW" altLang="en-US"/>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lvl1pPr>
              <a:defRPr/>
            </a:lvl1pPr>
          </a:lstStyle>
          <a:p>
            <a:pPr>
              <a:defRPr/>
            </a:pPr>
            <a:fld id="{271920E6-BACC-41C3-9506-D0DE6CC215C6}" type="datetimeFigureOut">
              <a:rPr lang="zh-TW" altLang="en-US"/>
              <a:pPr>
                <a:defRPr/>
              </a:pPr>
              <a:t>2020/4/17</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fld id="{157A929B-1476-47CF-A58B-C80D6CFC9549}" type="slidenum">
              <a:rPr lang="zh-TW" altLang="en-US"/>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p:txBody>
          <a:bodyPr rtlCol="0"/>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lvl1pPr>
              <a:defRPr/>
            </a:lvl1pPr>
          </a:lstStyle>
          <a:p>
            <a:pPr>
              <a:defRPr/>
            </a:pPr>
            <a:fld id="{35AFEEA3-255F-49F9-BB59-FBF8AD8BD756}" type="datetimeFigureOut">
              <a:rPr lang="zh-TW" altLang="en-US"/>
              <a:pPr>
                <a:defRPr/>
              </a:pPr>
              <a:t>2020/4/17</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fld id="{6A7304C1-A449-4B23-930C-22DC15E3B1D8}" type="slidenum">
              <a:rPr lang="zh-TW" altLang="en-US"/>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fld id="{27D91BD7-A706-4B91-B21D-8144D138ED27}" type="datetimeFigureOut">
              <a:rPr lang="zh-TW" altLang="en-US"/>
              <a:pPr>
                <a:defRPr/>
              </a:pPr>
              <a:t>2020/4/17</a:t>
            </a:fld>
            <a:endParaRPr lang="zh-TW" altLang="en-US"/>
          </a:p>
        </p:txBody>
      </p:sp>
      <p:sp>
        <p:nvSpPr>
          <p:cNvPr id="3" name="頁尾版面配置區 21"/>
          <p:cNvSpPr>
            <a:spLocks noGrp="1"/>
          </p:cNvSpPr>
          <p:nvPr>
            <p:ph type="ftr" sz="quarter" idx="11"/>
          </p:nvPr>
        </p:nvSpPr>
        <p:spPr/>
        <p:txBody>
          <a:bodyPr/>
          <a:lstStyle>
            <a:lvl1pPr>
              <a:defRPr/>
            </a:lvl1pPr>
          </a:lstStyle>
          <a:p>
            <a:pPr>
              <a:defRPr/>
            </a:pPr>
            <a:endParaRPr lang="zh-TW" altLang="en-US"/>
          </a:p>
        </p:txBody>
      </p:sp>
      <p:sp>
        <p:nvSpPr>
          <p:cNvPr id="4" name="投影片編號版面配置區 17"/>
          <p:cNvSpPr>
            <a:spLocks noGrp="1"/>
          </p:cNvSpPr>
          <p:nvPr>
            <p:ph type="sldNum" sz="quarter" idx="12"/>
          </p:nvPr>
        </p:nvSpPr>
        <p:spPr/>
        <p:txBody>
          <a:bodyPr/>
          <a:lstStyle>
            <a:lvl1pPr>
              <a:defRPr/>
            </a:lvl1pPr>
          </a:lstStyle>
          <a:p>
            <a:fld id="{956D5B52-692B-4E6C-AA0D-7B1F3967ED72}" type="slidenum">
              <a:rPr lang="zh-TW" altLang="en-US"/>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zh-TW" altLang="en-US"/>
              <a:t>按一下以編輯母片標題樣式</a:t>
            </a:r>
            <a:endParaRPr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zh-TW" altLang="en-US"/>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lvl1pPr>
              <a:defRPr/>
            </a:lvl1pPr>
          </a:lstStyle>
          <a:p>
            <a:pPr>
              <a:defRPr/>
            </a:pPr>
            <a:fld id="{DEC1D795-9E8B-4E77-93A4-89B500ABA4BD}" type="datetimeFigureOut">
              <a:rPr lang="zh-TW" altLang="en-US"/>
              <a:pPr>
                <a:defRPr/>
              </a:pPr>
              <a:t>2020/4/17</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fld id="{465A43A9-D212-4347-9AE3-385BB140E602}" type="slidenum">
              <a:rPr lang="zh-TW" altLang="en-US"/>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FA96300-0D86-49FF-A3D6-B856A7FA98AB}" type="datetimeFigureOut">
              <a:rPr lang="zh-TW" altLang="en-US"/>
              <a:pPr>
                <a:defRPr/>
              </a:pPr>
              <a:t>2020/4/17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96F4A432-212D-433B-90DD-C2A015FF3D1A}" type="slidenum">
              <a:rPr lang="zh-TW" altLang="en-US"/>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手繪多邊形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latin typeface="+mn-lt"/>
              <a:ea typeface="+mn-ea"/>
            </a:endParaRPr>
          </a:p>
        </p:txBody>
      </p:sp>
      <p:sp>
        <p:nvSpPr>
          <p:cNvPr id="6" name="手繪多邊形 8"/>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zh-TW" altLang="en-US"/>
          </a:p>
        </p:txBody>
      </p:sp>
      <p:sp>
        <p:nvSpPr>
          <p:cNvPr id="7" name="直角三角形 9"/>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p>
        </p:txBody>
      </p:sp>
      <p:cxnSp>
        <p:nvCxnSpPr>
          <p:cNvPr id="8"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形箭號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kumimoji="0" lang="en-US"/>
          </a:p>
        </p:txBody>
      </p:sp>
      <p:sp>
        <p:nvSpPr>
          <p:cNvPr id="10" name="＞形箭號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kumimoji="0" lang="en-US"/>
          </a:p>
        </p:txBody>
      </p:sp>
      <p:sp>
        <p:nvSpPr>
          <p:cNvPr id="4" name="文字版面配置區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zh-TW" altLang="en-US"/>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zh-TW" altLang="en-US" noProof="0"/>
              <a:t>按一下圖示以新增圖片</a:t>
            </a:r>
            <a:endParaRPr lang="en-US" noProof="0" dirty="0"/>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zh-TW" altLang="en-US"/>
              <a:t>按一下以編輯母片標題樣式</a:t>
            </a:r>
            <a:endParaRPr lang="en-US"/>
          </a:p>
        </p:txBody>
      </p:sp>
      <p:sp>
        <p:nvSpPr>
          <p:cNvPr id="11" name="日期版面配置區 4"/>
          <p:cNvSpPr>
            <a:spLocks noGrp="1"/>
          </p:cNvSpPr>
          <p:nvPr>
            <p:ph type="dt" sz="half" idx="10"/>
          </p:nvPr>
        </p:nvSpPr>
        <p:spPr/>
        <p:txBody>
          <a:bodyPr/>
          <a:lstStyle>
            <a:lvl1pPr>
              <a:defRPr>
                <a:solidFill>
                  <a:schemeClr val="tx1"/>
                </a:solidFill>
              </a:defRPr>
            </a:lvl1pPr>
            <a:extLst/>
          </a:lstStyle>
          <a:p>
            <a:pPr>
              <a:defRPr/>
            </a:pPr>
            <a:fld id="{7E4F1562-8A05-4182-93D5-D9F3CBA46F98}" type="datetimeFigureOut">
              <a:rPr lang="zh-TW" altLang="en-US"/>
              <a:pPr>
                <a:defRPr/>
              </a:pPr>
              <a:t>2020/4/17</a:t>
            </a:fld>
            <a:endParaRPr lang="zh-TW" altLang="en-US"/>
          </a:p>
        </p:txBody>
      </p:sp>
      <p:sp>
        <p:nvSpPr>
          <p:cNvPr id="12" name="頁尾版面配置區 5"/>
          <p:cNvSpPr>
            <a:spLocks noGrp="1"/>
          </p:cNvSpPr>
          <p:nvPr>
            <p:ph type="ftr" sz="quarter" idx="11"/>
          </p:nvPr>
        </p:nvSpPr>
        <p:spPr/>
        <p:txBody>
          <a:bodyPr/>
          <a:lstStyle>
            <a:lvl1pPr>
              <a:defRPr>
                <a:solidFill>
                  <a:schemeClr val="tx1"/>
                </a:solidFill>
              </a:defRPr>
            </a:lvl1pPr>
            <a:extLst/>
          </a:lstStyle>
          <a:p>
            <a:pPr>
              <a:defRPr/>
            </a:pPr>
            <a:endParaRPr lang="zh-TW" altLang="en-US"/>
          </a:p>
        </p:txBody>
      </p:sp>
      <p:sp>
        <p:nvSpPr>
          <p:cNvPr id="13" name="投影片編號版面配置區 6"/>
          <p:cNvSpPr>
            <a:spLocks noGrp="1"/>
          </p:cNvSpPr>
          <p:nvPr>
            <p:ph type="sldNum" sz="quarter" idx="12"/>
          </p:nvPr>
        </p:nvSpPr>
        <p:spPr/>
        <p:txBody>
          <a:bodyPr/>
          <a:lstStyle>
            <a:lvl1pPr>
              <a:defRPr/>
            </a:lvl1pPr>
          </a:lstStyle>
          <a:p>
            <a:fld id="{0D237BCC-975C-4FAE-AF25-D2CF2DB814B2}" type="slidenum">
              <a:rPr lang="zh-TW" altLang="en-US"/>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481329"/>
            <a:ext cx="8229600" cy="438607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9"/>
          <p:cNvSpPr>
            <a:spLocks noGrp="1"/>
          </p:cNvSpPr>
          <p:nvPr>
            <p:ph type="dt" sz="half" idx="10"/>
          </p:nvPr>
        </p:nvSpPr>
        <p:spPr/>
        <p:txBody>
          <a:bodyPr/>
          <a:lstStyle>
            <a:lvl1pPr>
              <a:defRPr/>
            </a:lvl1pPr>
          </a:lstStyle>
          <a:p>
            <a:pPr>
              <a:defRPr/>
            </a:pPr>
            <a:fld id="{257614A5-727A-41E3-95BF-22D58DF987AC}" type="datetimeFigureOut">
              <a:rPr lang="zh-TW" altLang="en-US"/>
              <a:pPr>
                <a:defRPr/>
              </a:pPr>
              <a:t>2020/4/17</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fld id="{BE4A429C-FF63-467B-8111-90C1F90F2384}" type="slidenum">
              <a:rPr lang="zh-TW" altLang="en-US"/>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41"/>
            <a:ext cx="6324600" cy="559276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9"/>
          <p:cNvSpPr>
            <a:spLocks noGrp="1"/>
          </p:cNvSpPr>
          <p:nvPr>
            <p:ph type="dt" sz="half" idx="10"/>
          </p:nvPr>
        </p:nvSpPr>
        <p:spPr/>
        <p:txBody>
          <a:bodyPr/>
          <a:lstStyle>
            <a:lvl1pPr>
              <a:defRPr/>
            </a:lvl1pPr>
          </a:lstStyle>
          <a:p>
            <a:pPr>
              <a:defRPr/>
            </a:pPr>
            <a:fld id="{69DFE132-73D0-4152-B6FE-DC7F3EB74D44}" type="datetimeFigureOut">
              <a:rPr lang="zh-TW" altLang="en-US"/>
              <a:pPr>
                <a:defRPr/>
              </a:pPr>
              <a:t>2020/4/17</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fld id="{6B6B2C82-1597-40F5-BBA2-9C0C7E519703}" type="slidenum">
              <a:rPr lang="zh-TW" altLang="en-US"/>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17.04.2020</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35017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E6CE1B65-FAF8-42CE-AD60-051AE4711AE3}" type="datetimeFigureOut">
              <a:rPr lang="zh-TW" altLang="en-US"/>
              <a:pPr>
                <a:defRPr/>
              </a:pPr>
              <a:t>2020/4/17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723D8C24-DCD8-45A6-9684-6E2240E31323}"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09A72B58-903E-47E9-A0EB-0451C80966C7}" type="datetimeFigureOut">
              <a:rPr lang="zh-TW" altLang="en-US"/>
              <a:pPr>
                <a:defRPr/>
              </a:pPr>
              <a:t>2020/4/17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C84B9436-73A9-4216-9D69-8A6CDBD55CBF}"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E79E3A5-D135-4B2D-9F59-C109A9AC68E2}" type="datetimeFigureOut">
              <a:rPr lang="zh-TW" altLang="en-US"/>
              <a:pPr>
                <a:defRPr/>
              </a:pPr>
              <a:t>2020/4/17</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4CD41297-8334-496D-9F5B-0F9A213A0F5F}"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4E2F737-EB13-42DB-A639-A6CC511747BC}" type="datetimeFigureOut">
              <a:rPr lang="zh-TW" altLang="en-US"/>
              <a:pPr>
                <a:defRPr/>
              </a:pPr>
              <a:t>2020/4/17</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20816C01-3A13-4CE4-A6A2-F2D79E21CBAF}"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EADF2585-567A-49AE-BEF4-90625694130F}" type="datetimeFigureOut">
              <a:rPr lang="zh-TW" altLang="en-US"/>
              <a:pPr>
                <a:defRPr/>
              </a:pPr>
              <a:t>2020/4/17</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1EDE6DB0-8E6A-4CB3-B940-6F8DAFF6708D}"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24C683B-2F13-42FB-9453-21D516655167}" type="datetimeFigureOut">
              <a:rPr lang="zh-TW" altLang="en-US"/>
              <a:pPr>
                <a:defRPr/>
              </a:pPr>
              <a:t>2020/4/17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66AB5C0C-6985-483F-BD26-9EEF9B5927DC}"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E91F452-518B-46F6-9C83-B3917A4717F5}" type="datetimeFigureOut">
              <a:rPr lang="zh-TW" altLang="en-US"/>
              <a:pPr>
                <a:defRPr/>
              </a:pPr>
              <a:t>2020/4/17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AE52D2E7-9478-4E72-B599-939BE9CE0366}"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ED6C6AA0-7C82-46D6-B0DF-91997CD0395F}" type="datetimeFigureOut">
              <a:rPr lang="zh-TW" altLang="en-US"/>
              <a:pPr>
                <a:defRPr/>
              </a:pPr>
              <a:t>2020/4/17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fld id="{AD14CACA-7DD1-4EE3-80E2-B3383B4479E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手繪多邊形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kumimoji="0" lang="en-US">
              <a:latin typeface="+mn-lt"/>
              <a:ea typeface="+mn-ea"/>
            </a:endParaRPr>
          </a:p>
        </p:txBody>
      </p:sp>
      <p:sp>
        <p:nvSpPr>
          <p:cNvPr id="2051" name="手繪多邊形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zh-TW" altLang="en-US"/>
          </a:p>
        </p:txBody>
      </p:sp>
      <p:sp>
        <p:nvSpPr>
          <p:cNvPr id="14" name="直角三角形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zh-TW" altLang="en-US"/>
              <a:t>按一下以編輯母片標題樣式</a:t>
            </a:r>
            <a:endParaRPr lang="en-US"/>
          </a:p>
        </p:txBody>
      </p:sp>
      <p:sp>
        <p:nvSpPr>
          <p:cNvPr id="2057" name="文字版面配置區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10" name="日期版面配置區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ea typeface="+mn-ea"/>
              </a:defRPr>
            </a:lvl1pPr>
            <a:extLst/>
          </a:lstStyle>
          <a:p>
            <a:pPr>
              <a:defRPr/>
            </a:pPr>
            <a:fld id="{112D9832-77FF-4C1E-91B9-F2C52D12B9CD}" type="datetimeFigureOut">
              <a:rPr lang="zh-TW" altLang="en-US"/>
              <a:pPr>
                <a:defRPr/>
              </a:pPr>
              <a:t>2020/4/17</a:t>
            </a:fld>
            <a:endParaRPr lang="zh-TW" altLang="en-US"/>
          </a:p>
        </p:txBody>
      </p:sp>
      <p:sp>
        <p:nvSpPr>
          <p:cNvPr id="22" name="頁尾版面配置區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defRPr>
            </a:lvl1pPr>
            <a:extLst/>
          </a:lstStyle>
          <a:p>
            <a:pPr>
              <a:defRPr/>
            </a:pPr>
            <a:endParaRPr lang="zh-TW" altLang="en-US"/>
          </a:p>
        </p:txBody>
      </p:sp>
      <p:sp>
        <p:nvSpPr>
          <p:cNvPr id="18" name="投影片編號版面配置區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000">
                <a:latin typeface="Lucida Sans Unicode" pitchFamily="34" charset="0"/>
                <a:ea typeface="微軟正黑體" pitchFamily="34" charset="-120"/>
              </a:defRPr>
            </a:lvl1pPr>
          </a:lstStyle>
          <a:p>
            <a:fld id="{315FF105-B5CB-402A-93A9-BC8CCA0D2F30}"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725" r:id="rId1"/>
    <p:sldLayoutId id="2147483724" r:id="rId2"/>
    <p:sldLayoutId id="2147483726" r:id="rId3"/>
    <p:sldLayoutId id="2147483727" r:id="rId4"/>
    <p:sldLayoutId id="2147483728" r:id="rId5"/>
    <p:sldLayoutId id="2147483729" r:id="rId6"/>
    <p:sldLayoutId id="2147483723" r:id="rId7"/>
    <p:sldLayoutId id="2147483730" r:id="rId8"/>
    <p:sldLayoutId id="2147483731" r:id="rId9"/>
    <p:sldLayoutId id="2147483722" r:id="rId10"/>
    <p:sldLayoutId id="2147483721" r:id="rId11"/>
    <p:sldLayoutId id="2147483732"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微軟正黑體" panose="020B0604030504040204" pitchFamily="34" charset="-120"/>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微軟正黑體" panose="020B0604030504040204" pitchFamily="34" charset="-120"/>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微軟正黑體" panose="020B0604030504040204" pitchFamily="34" charset="-120"/>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微軟正黑體" panose="020B0604030504040204" pitchFamily="34" charset="-120"/>
        </a:defRPr>
      </a:lvl5pPr>
      <a:lvl6pPr marL="457200" algn="l" rtl="0" fontAlgn="base">
        <a:spcBef>
          <a:spcPct val="0"/>
        </a:spcBef>
        <a:spcAft>
          <a:spcPct val="0"/>
        </a:spcAft>
        <a:defRPr sz="4100" b="1">
          <a:solidFill>
            <a:schemeClr val="tx2"/>
          </a:solidFill>
          <a:latin typeface="Lucida Sans Unicode" panose="020B0602030504020204" pitchFamily="34" charset="0"/>
          <a:ea typeface="微軟正黑體" panose="020B0604030504040204" pitchFamily="34" charset="-120"/>
        </a:defRPr>
      </a:lvl6pPr>
      <a:lvl7pPr marL="914400" algn="l" rtl="0" fontAlgn="base">
        <a:spcBef>
          <a:spcPct val="0"/>
        </a:spcBef>
        <a:spcAft>
          <a:spcPct val="0"/>
        </a:spcAft>
        <a:defRPr sz="4100" b="1">
          <a:solidFill>
            <a:schemeClr val="tx2"/>
          </a:solidFill>
          <a:latin typeface="Lucida Sans Unicode" panose="020B0602030504020204" pitchFamily="34" charset="0"/>
          <a:ea typeface="微軟正黑體" panose="020B0604030504040204" pitchFamily="34" charset="-120"/>
        </a:defRPr>
      </a:lvl7pPr>
      <a:lvl8pPr marL="1371600" algn="l" rtl="0" fontAlgn="base">
        <a:spcBef>
          <a:spcPct val="0"/>
        </a:spcBef>
        <a:spcAft>
          <a:spcPct val="0"/>
        </a:spcAft>
        <a:defRPr sz="4100" b="1">
          <a:solidFill>
            <a:schemeClr val="tx2"/>
          </a:solidFill>
          <a:latin typeface="Lucida Sans Unicode" panose="020B0602030504020204" pitchFamily="34" charset="0"/>
          <a:ea typeface="微軟正黑體" panose="020B0604030504040204" pitchFamily="34" charset="-120"/>
        </a:defRPr>
      </a:lvl8pPr>
      <a:lvl9pPr marL="1828800" algn="l" rtl="0" fontAlgn="base">
        <a:spcBef>
          <a:spcPct val="0"/>
        </a:spcBef>
        <a:spcAft>
          <a:spcPct val="0"/>
        </a:spcAft>
        <a:defRPr sz="4100" b="1">
          <a:solidFill>
            <a:schemeClr val="tx2"/>
          </a:solidFill>
          <a:latin typeface="Lucida Sans Unicode" panose="020B0602030504020204" pitchFamily="34" charset="0"/>
          <a:ea typeface="微軟正黑體" panose="020B0604030504040204" pitchFamily="34" charset="-12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lar.google.com.tw/citations?user=TnatNJkAAAAJ&amp;hl=zh-TW" TargetMode="External"/><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cirn.moe.edu.tw/Facet/Home/index.aspx?HtmlName=Home&amp;ToUrl" TargetMode="External"/><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02.&#22777;&#12289;&#23416;&#26657;&#35506;&#31243;&#32317;&#39636;&#26550;&#27083;.pdf"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03.&#36019;&#12289;&#38936;&#22495;&#31185;&#30446;&#35506;&#31243;(&#37096;&#23450;&#35506;&#31243;).pdf"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04.&#21443;&#12289;&#24392;&#24615;&#23416;&#32722;&#35506;&#31243;(&#26657;&#35330;&#35506;&#31243;).pdf"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05.&#32902;&#12289;&#38468;&#20214;&#35506;&#30332;&#26371;&#31561;.pdf"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36774;&#29702;&#26399;&#31243;&#12290;&#27298;&#26680;&#34920;&#12290;&#35413;&#37969;&#35336;&#30059;&#12290;&#34920;.pd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
          <p:cNvGrpSpPr/>
          <p:nvPr/>
        </p:nvGrpSpPr>
        <p:grpSpPr>
          <a:xfrm>
            <a:off x="4103106" y="5444412"/>
            <a:ext cx="4819737" cy="1895552"/>
            <a:chOff x="324550" y="3638608"/>
            <a:chExt cx="8639174" cy="3050610"/>
          </a:xfrm>
        </p:grpSpPr>
        <p:sp>
          <p:nvSpPr>
            <p:cNvPr id="3" name="Ellipse 10"/>
            <p:cNvSpPr/>
            <p:nvPr/>
          </p:nvSpPr>
          <p:spPr bwMode="gray">
            <a:xfrm>
              <a:off x="324550" y="5885617"/>
              <a:ext cx="8639174" cy="803601"/>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ln>
          </p:spPr>
          <p:txBody>
            <a:bodyPr rtlCol="0" anchor="ctr"/>
            <a:lstStyle/>
            <a:p>
              <a:pPr algn="ctr"/>
              <a:endParaRPr lang="de-DE" dirty="0">
                <a:solidFill>
                  <a:prstClr val="black"/>
                </a:solidFill>
              </a:endParaRPr>
            </a:p>
          </p:txBody>
        </p:sp>
        <p:grpSp>
          <p:nvGrpSpPr>
            <p:cNvPr id="4" name="Gruppieren 11"/>
            <p:cNvGrpSpPr/>
            <p:nvPr/>
          </p:nvGrpSpPr>
          <p:grpSpPr>
            <a:xfrm>
              <a:off x="865887" y="3638608"/>
              <a:ext cx="7556500" cy="2135188"/>
              <a:chOff x="1054100" y="1130300"/>
              <a:chExt cx="7556500" cy="2135188"/>
            </a:xfrm>
          </p:grpSpPr>
          <p:sp>
            <p:nvSpPr>
              <p:cNvPr id="5" name="Freeform 25"/>
              <p:cNvSpPr/>
              <p:nvPr/>
            </p:nvSpPr>
            <p:spPr bwMode="auto">
              <a:xfrm>
                <a:off x="4992688" y="2917825"/>
                <a:ext cx="3446463" cy="263525"/>
              </a:xfrm>
              <a:custGeom>
                <a:avLst/>
                <a:gdLst>
                  <a:gd name="T0" fmla="*/ 0 w 2119"/>
                  <a:gd name="T1" fmla="*/ 69 h 162"/>
                  <a:gd name="T2" fmla="*/ 2119 w 2119"/>
                  <a:gd name="T3" fmla="*/ 162 h 162"/>
                  <a:gd name="T4" fmla="*/ 2057 w 2119"/>
                  <a:gd name="T5" fmla="*/ 67 h 162"/>
                  <a:gd name="T6" fmla="*/ 0 w 2119"/>
                  <a:gd name="T7" fmla="*/ 69 h 162"/>
                </a:gdLst>
                <a:ahLst/>
                <a:cxnLst>
                  <a:cxn ang="0">
                    <a:pos x="T0" y="T1"/>
                  </a:cxn>
                  <a:cxn ang="0">
                    <a:pos x="T2" y="T3"/>
                  </a:cxn>
                  <a:cxn ang="0">
                    <a:pos x="T4" y="T5"/>
                  </a:cxn>
                  <a:cxn ang="0">
                    <a:pos x="T6" y="T7"/>
                  </a:cxn>
                </a:cxnLst>
                <a:rect l="0" t="0" r="r" b="b"/>
                <a:pathLst>
                  <a:path w="2119" h="162">
                    <a:moveTo>
                      <a:pt x="0" y="69"/>
                    </a:moveTo>
                    <a:cubicBezTo>
                      <a:pt x="2119" y="162"/>
                      <a:pt x="2119" y="162"/>
                      <a:pt x="2119" y="162"/>
                    </a:cubicBezTo>
                    <a:cubicBezTo>
                      <a:pt x="2057" y="67"/>
                      <a:pt x="2057" y="67"/>
                      <a:pt x="2057" y="67"/>
                    </a:cubicBezTo>
                    <a:cubicBezTo>
                      <a:pt x="2057" y="67"/>
                      <a:pt x="1052" y="0"/>
                      <a:pt x="0" y="69"/>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6" name="Freeform 31"/>
              <p:cNvSpPr/>
              <p:nvPr/>
            </p:nvSpPr>
            <p:spPr bwMode="auto">
              <a:xfrm>
                <a:off x="1250950" y="2878138"/>
                <a:ext cx="3511550" cy="268288"/>
              </a:xfrm>
              <a:custGeom>
                <a:avLst/>
                <a:gdLst>
                  <a:gd name="T0" fmla="*/ 67 w 2159"/>
                  <a:gd name="T1" fmla="*/ 91 h 165"/>
                  <a:gd name="T2" fmla="*/ 0 w 2159"/>
                  <a:gd name="T3" fmla="*/ 165 h 165"/>
                  <a:gd name="T4" fmla="*/ 2153 w 2159"/>
                  <a:gd name="T5" fmla="*/ 115 h 165"/>
                  <a:gd name="T6" fmla="*/ 2159 w 2159"/>
                  <a:gd name="T7" fmla="*/ 104 h 165"/>
                  <a:gd name="T8" fmla="*/ 67 w 2159"/>
                  <a:gd name="T9" fmla="*/ 91 h 165"/>
                </a:gdLst>
                <a:ahLst/>
                <a:cxnLst>
                  <a:cxn ang="0">
                    <a:pos x="T0" y="T1"/>
                  </a:cxn>
                  <a:cxn ang="0">
                    <a:pos x="T2" y="T3"/>
                  </a:cxn>
                  <a:cxn ang="0">
                    <a:pos x="T4" y="T5"/>
                  </a:cxn>
                  <a:cxn ang="0">
                    <a:pos x="T6" y="T7"/>
                  </a:cxn>
                  <a:cxn ang="0">
                    <a:pos x="T8" y="T9"/>
                  </a:cxn>
                </a:cxnLst>
                <a:rect l="0" t="0" r="r" b="b"/>
                <a:pathLst>
                  <a:path w="2159" h="165">
                    <a:moveTo>
                      <a:pt x="67" y="91"/>
                    </a:moveTo>
                    <a:cubicBezTo>
                      <a:pt x="0" y="165"/>
                      <a:pt x="0" y="165"/>
                      <a:pt x="0" y="165"/>
                    </a:cubicBezTo>
                    <a:cubicBezTo>
                      <a:pt x="2153" y="115"/>
                      <a:pt x="2153" y="115"/>
                      <a:pt x="2153" y="115"/>
                    </a:cubicBezTo>
                    <a:cubicBezTo>
                      <a:pt x="2153" y="115"/>
                      <a:pt x="2156" y="111"/>
                      <a:pt x="2159" y="104"/>
                    </a:cubicBezTo>
                    <a:cubicBezTo>
                      <a:pt x="1140" y="0"/>
                      <a:pt x="67" y="91"/>
                      <a:pt x="67" y="91"/>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7" name="Freeform 26"/>
              <p:cNvSpPr/>
              <p:nvPr/>
            </p:nvSpPr>
            <p:spPr bwMode="auto">
              <a:xfrm>
                <a:off x="4921250" y="2719388"/>
                <a:ext cx="3584575" cy="327025"/>
              </a:xfrm>
              <a:custGeom>
                <a:avLst/>
                <a:gdLst>
                  <a:gd name="T0" fmla="*/ 2116 w 2204"/>
                  <a:gd name="T1" fmla="*/ 144 h 201"/>
                  <a:gd name="T2" fmla="*/ 53 w 2204"/>
                  <a:gd name="T3" fmla="*/ 160 h 201"/>
                  <a:gd name="T4" fmla="*/ 0 w 2204"/>
                  <a:gd name="T5" fmla="*/ 189 h 201"/>
                  <a:gd name="T6" fmla="*/ 44 w 2204"/>
                  <a:gd name="T7" fmla="*/ 191 h 201"/>
                  <a:gd name="T8" fmla="*/ 2101 w 2204"/>
                  <a:gd name="T9" fmla="*/ 189 h 201"/>
                  <a:gd name="T10" fmla="*/ 2204 w 2204"/>
                  <a:gd name="T11" fmla="*/ 201 h 201"/>
                  <a:gd name="T12" fmla="*/ 2116 w 2204"/>
                  <a:gd name="T13" fmla="*/ 144 h 201"/>
                </a:gdLst>
                <a:ahLst/>
                <a:cxnLst>
                  <a:cxn ang="0">
                    <a:pos x="T0" y="T1"/>
                  </a:cxn>
                  <a:cxn ang="0">
                    <a:pos x="T2" y="T3"/>
                  </a:cxn>
                  <a:cxn ang="0">
                    <a:pos x="T4" y="T5"/>
                  </a:cxn>
                  <a:cxn ang="0">
                    <a:pos x="T6" y="T7"/>
                  </a:cxn>
                  <a:cxn ang="0">
                    <a:pos x="T8" y="T9"/>
                  </a:cxn>
                  <a:cxn ang="0">
                    <a:pos x="T10" y="T11"/>
                  </a:cxn>
                  <a:cxn ang="0">
                    <a:pos x="T12" y="T13"/>
                  </a:cxn>
                </a:cxnLst>
                <a:rect l="0" t="0" r="r" b="b"/>
                <a:pathLst>
                  <a:path w="2204" h="201">
                    <a:moveTo>
                      <a:pt x="2116" y="144"/>
                    </a:moveTo>
                    <a:cubicBezTo>
                      <a:pt x="2116" y="143"/>
                      <a:pt x="1506" y="0"/>
                      <a:pt x="53" y="160"/>
                    </a:cubicBezTo>
                    <a:cubicBezTo>
                      <a:pt x="18" y="178"/>
                      <a:pt x="0" y="189"/>
                      <a:pt x="0" y="189"/>
                    </a:cubicBezTo>
                    <a:cubicBezTo>
                      <a:pt x="44" y="191"/>
                      <a:pt x="44" y="191"/>
                      <a:pt x="44" y="191"/>
                    </a:cubicBezTo>
                    <a:cubicBezTo>
                      <a:pt x="1096" y="122"/>
                      <a:pt x="2101" y="189"/>
                      <a:pt x="2101" y="189"/>
                    </a:cubicBezTo>
                    <a:cubicBezTo>
                      <a:pt x="2204" y="201"/>
                      <a:pt x="2204" y="201"/>
                      <a:pt x="2204" y="201"/>
                    </a:cubicBezTo>
                    <a:lnTo>
                      <a:pt x="2116" y="144"/>
                    </a:ln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8" name="Freeform 24"/>
              <p:cNvSpPr/>
              <p:nvPr/>
            </p:nvSpPr>
            <p:spPr bwMode="auto">
              <a:xfrm>
                <a:off x="5008563" y="2257425"/>
                <a:ext cx="3424238" cy="722313"/>
              </a:xfrm>
              <a:custGeom>
                <a:avLst/>
                <a:gdLst>
                  <a:gd name="T0" fmla="*/ 2063 w 2106"/>
                  <a:gd name="T1" fmla="*/ 428 h 444"/>
                  <a:gd name="T2" fmla="*/ 2056 w 2106"/>
                  <a:gd name="T3" fmla="*/ 423 h 444"/>
                  <a:gd name="T4" fmla="*/ 2106 w 2106"/>
                  <a:gd name="T5" fmla="*/ 399 h 444"/>
                  <a:gd name="T6" fmla="*/ 2006 w 2106"/>
                  <a:gd name="T7" fmla="*/ 340 h 444"/>
                  <a:gd name="T8" fmla="*/ 0 w 2106"/>
                  <a:gd name="T9" fmla="*/ 444 h 444"/>
                  <a:gd name="T10" fmla="*/ 2063 w 2106"/>
                  <a:gd name="T11" fmla="*/ 428 h 444"/>
                </a:gdLst>
                <a:ahLst/>
                <a:cxnLst>
                  <a:cxn ang="0">
                    <a:pos x="T0" y="T1"/>
                  </a:cxn>
                  <a:cxn ang="0">
                    <a:pos x="T2" y="T3"/>
                  </a:cxn>
                  <a:cxn ang="0">
                    <a:pos x="T4" y="T5"/>
                  </a:cxn>
                  <a:cxn ang="0">
                    <a:pos x="T6" y="T7"/>
                  </a:cxn>
                  <a:cxn ang="0">
                    <a:pos x="T8" y="T9"/>
                  </a:cxn>
                  <a:cxn ang="0">
                    <a:pos x="T10" y="T11"/>
                  </a:cxn>
                </a:cxnLst>
                <a:rect l="0" t="0" r="r" b="b"/>
                <a:pathLst>
                  <a:path w="2106" h="444">
                    <a:moveTo>
                      <a:pt x="2063" y="428"/>
                    </a:moveTo>
                    <a:cubicBezTo>
                      <a:pt x="2056" y="423"/>
                      <a:pt x="2056" y="423"/>
                      <a:pt x="2056" y="423"/>
                    </a:cubicBezTo>
                    <a:cubicBezTo>
                      <a:pt x="2106" y="399"/>
                      <a:pt x="2106" y="399"/>
                      <a:pt x="2106" y="399"/>
                    </a:cubicBezTo>
                    <a:cubicBezTo>
                      <a:pt x="2006" y="340"/>
                      <a:pt x="2006" y="340"/>
                      <a:pt x="2006" y="340"/>
                    </a:cubicBezTo>
                    <a:cubicBezTo>
                      <a:pt x="1003" y="0"/>
                      <a:pt x="208" y="339"/>
                      <a:pt x="0" y="444"/>
                    </a:cubicBezTo>
                    <a:cubicBezTo>
                      <a:pt x="1453" y="284"/>
                      <a:pt x="2063" y="427"/>
                      <a:pt x="2063" y="428"/>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9" name="Freeform 33"/>
              <p:cNvSpPr/>
              <p:nvPr/>
            </p:nvSpPr>
            <p:spPr bwMode="auto">
              <a:xfrm>
                <a:off x="4927600" y="2419350"/>
                <a:ext cx="3455988" cy="603250"/>
              </a:xfrm>
              <a:custGeom>
                <a:avLst/>
                <a:gdLst>
                  <a:gd name="T0" fmla="*/ 29 w 2124"/>
                  <a:gd name="T1" fmla="*/ 325 h 371"/>
                  <a:gd name="T2" fmla="*/ 1761 w 2124"/>
                  <a:gd name="T3" fmla="*/ 0 h 371"/>
                  <a:gd name="T4" fmla="*/ 2124 w 2124"/>
                  <a:gd name="T5" fmla="*/ 223 h 371"/>
                  <a:gd name="T6" fmla="*/ 37 w 2124"/>
                  <a:gd name="T7" fmla="*/ 371 h 371"/>
                  <a:gd name="T8" fmla="*/ 29 w 2124"/>
                  <a:gd name="T9" fmla="*/ 325 h 371"/>
                </a:gdLst>
                <a:ahLst/>
                <a:cxnLst>
                  <a:cxn ang="0">
                    <a:pos x="T0" y="T1"/>
                  </a:cxn>
                  <a:cxn ang="0">
                    <a:pos x="T2" y="T3"/>
                  </a:cxn>
                  <a:cxn ang="0">
                    <a:pos x="T4" y="T5"/>
                  </a:cxn>
                  <a:cxn ang="0">
                    <a:pos x="T6" y="T7"/>
                  </a:cxn>
                  <a:cxn ang="0">
                    <a:pos x="T8" y="T9"/>
                  </a:cxn>
                </a:cxnLst>
                <a:rect l="0" t="0" r="r" b="b"/>
                <a:pathLst>
                  <a:path w="2124" h="371">
                    <a:moveTo>
                      <a:pt x="29" y="325"/>
                    </a:moveTo>
                    <a:cubicBezTo>
                      <a:pt x="132" y="243"/>
                      <a:pt x="547" y="58"/>
                      <a:pt x="1761" y="0"/>
                    </a:cubicBezTo>
                    <a:cubicBezTo>
                      <a:pt x="2124" y="223"/>
                      <a:pt x="2124" y="223"/>
                      <a:pt x="2124" y="223"/>
                    </a:cubicBezTo>
                    <a:cubicBezTo>
                      <a:pt x="2124" y="223"/>
                      <a:pt x="656" y="43"/>
                      <a:pt x="37" y="371"/>
                    </a:cubicBezTo>
                    <a:cubicBezTo>
                      <a:pt x="37" y="371"/>
                      <a:pt x="0" y="348"/>
                      <a:pt x="29" y="325"/>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0" name="Freeform 35"/>
              <p:cNvSpPr/>
              <p:nvPr/>
            </p:nvSpPr>
            <p:spPr bwMode="auto">
              <a:xfrm>
                <a:off x="4886325" y="2190750"/>
                <a:ext cx="3355975" cy="766763"/>
              </a:xfrm>
              <a:custGeom>
                <a:avLst/>
                <a:gdLst>
                  <a:gd name="T0" fmla="*/ 20 w 2064"/>
                  <a:gd name="T1" fmla="*/ 452 h 472"/>
                  <a:gd name="T2" fmla="*/ 1767 w 2064"/>
                  <a:gd name="T3" fmla="*/ 42 h 472"/>
                  <a:gd name="T4" fmla="*/ 2064 w 2064"/>
                  <a:gd name="T5" fmla="*/ 198 h 472"/>
                  <a:gd name="T6" fmla="*/ 57 w 2064"/>
                  <a:gd name="T7" fmla="*/ 472 h 472"/>
                  <a:gd name="T8" fmla="*/ 20 w 2064"/>
                  <a:gd name="T9" fmla="*/ 452 h 472"/>
                </a:gdLst>
                <a:ahLst/>
                <a:cxnLst>
                  <a:cxn ang="0">
                    <a:pos x="T0" y="T1"/>
                  </a:cxn>
                  <a:cxn ang="0">
                    <a:pos x="T2" y="T3"/>
                  </a:cxn>
                  <a:cxn ang="0">
                    <a:pos x="T4" y="T5"/>
                  </a:cxn>
                  <a:cxn ang="0">
                    <a:pos x="T6" y="T7"/>
                  </a:cxn>
                  <a:cxn ang="0">
                    <a:pos x="T8" y="T9"/>
                  </a:cxn>
                </a:cxnLst>
                <a:rect l="0" t="0" r="r" b="b"/>
                <a:pathLst>
                  <a:path w="2064" h="472">
                    <a:moveTo>
                      <a:pt x="20" y="452"/>
                    </a:moveTo>
                    <a:cubicBezTo>
                      <a:pt x="142" y="352"/>
                      <a:pt x="719" y="0"/>
                      <a:pt x="1767" y="42"/>
                    </a:cubicBezTo>
                    <a:cubicBezTo>
                      <a:pt x="2064" y="198"/>
                      <a:pt x="2064" y="198"/>
                      <a:pt x="2064" y="198"/>
                    </a:cubicBezTo>
                    <a:cubicBezTo>
                      <a:pt x="2064" y="198"/>
                      <a:pt x="796" y="57"/>
                      <a:pt x="57" y="472"/>
                    </a:cubicBezTo>
                    <a:cubicBezTo>
                      <a:pt x="57" y="472"/>
                      <a:pt x="0" y="468"/>
                      <a:pt x="20" y="452"/>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1" name="Freeform 37"/>
              <p:cNvSpPr/>
              <p:nvPr/>
            </p:nvSpPr>
            <p:spPr bwMode="auto">
              <a:xfrm>
                <a:off x="4848225" y="1995488"/>
                <a:ext cx="3360738" cy="969963"/>
              </a:xfrm>
              <a:custGeom>
                <a:avLst/>
                <a:gdLst>
                  <a:gd name="T0" fmla="*/ 34 w 2066"/>
                  <a:gd name="T1" fmla="*/ 580 h 597"/>
                  <a:gd name="T2" fmla="*/ 2066 w 2066"/>
                  <a:gd name="T3" fmla="*/ 235 h 597"/>
                  <a:gd name="T4" fmla="*/ 1534 w 2066"/>
                  <a:gd name="T5" fmla="*/ 0 h 597"/>
                  <a:gd name="T6" fmla="*/ 0 w 2066"/>
                  <a:gd name="T7" fmla="*/ 584 h 597"/>
                  <a:gd name="T8" fmla="*/ 34 w 2066"/>
                  <a:gd name="T9" fmla="*/ 580 h 597"/>
                </a:gdLst>
                <a:ahLst/>
                <a:cxnLst>
                  <a:cxn ang="0">
                    <a:pos x="T0" y="T1"/>
                  </a:cxn>
                  <a:cxn ang="0">
                    <a:pos x="T2" y="T3"/>
                  </a:cxn>
                  <a:cxn ang="0">
                    <a:pos x="T4" y="T5"/>
                  </a:cxn>
                  <a:cxn ang="0">
                    <a:pos x="T6" y="T7"/>
                  </a:cxn>
                  <a:cxn ang="0">
                    <a:pos x="T8" y="T9"/>
                  </a:cxn>
                </a:cxnLst>
                <a:rect l="0" t="0" r="r" b="b"/>
                <a:pathLst>
                  <a:path w="2066" h="597">
                    <a:moveTo>
                      <a:pt x="34" y="580"/>
                    </a:moveTo>
                    <a:cubicBezTo>
                      <a:pt x="197" y="488"/>
                      <a:pt x="825" y="177"/>
                      <a:pt x="2066" y="235"/>
                    </a:cubicBezTo>
                    <a:cubicBezTo>
                      <a:pt x="1534" y="0"/>
                      <a:pt x="1534" y="0"/>
                      <a:pt x="1534" y="0"/>
                    </a:cubicBezTo>
                    <a:cubicBezTo>
                      <a:pt x="1534" y="0"/>
                      <a:pt x="408" y="124"/>
                      <a:pt x="0" y="584"/>
                    </a:cubicBezTo>
                    <a:cubicBezTo>
                      <a:pt x="0" y="584"/>
                      <a:pt x="4" y="597"/>
                      <a:pt x="34" y="580"/>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2" name="Freeform 39"/>
              <p:cNvSpPr/>
              <p:nvPr/>
            </p:nvSpPr>
            <p:spPr bwMode="auto">
              <a:xfrm>
                <a:off x="4848225" y="1668463"/>
                <a:ext cx="3276600" cy="1276350"/>
              </a:xfrm>
              <a:custGeom>
                <a:avLst/>
                <a:gdLst>
                  <a:gd name="T0" fmla="*/ 0 w 2014"/>
                  <a:gd name="T1" fmla="*/ 785 h 785"/>
                  <a:gd name="T2" fmla="*/ 2014 w 2014"/>
                  <a:gd name="T3" fmla="*/ 343 h 785"/>
                  <a:gd name="T4" fmla="*/ 1555 w 2014"/>
                  <a:gd name="T5" fmla="*/ 0 h 785"/>
                  <a:gd name="T6" fmla="*/ 0 w 2014"/>
                  <a:gd name="T7" fmla="*/ 785 h 785"/>
                </a:gdLst>
                <a:ahLst/>
                <a:cxnLst>
                  <a:cxn ang="0">
                    <a:pos x="T0" y="T1"/>
                  </a:cxn>
                  <a:cxn ang="0">
                    <a:pos x="T2" y="T3"/>
                  </a:cxn>
                  <a:cxn ang="0">
                    <a:pos x="T4" y="T5"/>
                  </a:cxn>
                  <a:cxn ang="0">
                    <a:pos x="T6" y="T7"/>
                  </a:cxn>
                </a:cxnLst>
                <a:rect l="0" t="0" r="r" b="b"/>
                <a:pathLst>
                  <a:path w="2014" h="785">
                    <a:moveTo>
                      <a:pt x="0" y="785"/>
                    </a:moveTo>
                    <a:cubicBezTo>
                      <a:pt x="0" y="785"/>
                      <a:pt x="788" y="187"/>
                      <a:pt x="2014" y="343"/>
                    </a:cubicBezTo>
                    <a:cubicBezTo>
                      <a:pt x="1555" y="0"/>
                      <a:pt x="1555" y="0"/>
                      <a:pt x="1555" y="0"/>
                    </a:cubicBezTo>
                    <a:cubicBezTo>
                      <a:pt x="1555" y="0"/>
                      <a:pt x="197" y="42"/>
                      <a:pt x="0" y="785"/>
                    </a:cubicBezTo>
                    <a:close/>
                  </a:path>
                </a:pathLst>
              </a:custGeom>
              <a:gradFill flip="none" rotWithShape="1">
                <a:gsLst>
                  <a:gs pos="0">
                    <a:srgbClr val="E6E6E6">
                      <a:lumMod val="0"/>
                      <a:lumOff val="100000"/>
                    </a:srgbClr>
                  </a:gs>
                  <a:gs pos="100000">
                    <a:srgbClr val="AFAFAF">
                      <a:lumMod val="22000"/>
                      <a:lumOff val="78000"/>
                    </a:srgbClr>
                  </a:gs>
                </a:gsLst>
                <a:lin ang="8100000" scaled="1"/>
                <a:tileRect/>
              </a:gradFill>
              <a:ln w="4445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3" name="Freeform 41"/>
              <p:cNvSpPr/>
              <p:nvPr/>
            </p:nvSpPr>
            <p:spPr bwMode="auto">
              <a:xfrm>
                <a:off x="4848225" y="1382713"/>
                <a:ext cx="3170238" cy="1522413"/>
              </a:xfrm>
              <a:custGeom>
                <a:avLst/>
                <a:gdLst>
                  <a:gd name="T0" fmla="*/ 0 w 1949"/>
                  <a:gd name="T1" fmla="*/ 937 h 937"/>
                  <a:gd name="T2" fmla="*/ 0 w 1949"/>
                  <a:gd name="T3" fmla="*/ 619 h 937"/>
                  <a:gd name="T4" fmla="*/ 1486 w 1949"/>
                  <a:gd name="T5" fmla="*/ 49 h 937"/>
                  <a:gd name="T6" fmla="*/ 1949 w 1949"/>
                  <a:gd name="T7" fmla="*/ 360 h 937"/>
                  <a:gd name="T8" fmla="*/ 0 w 1949"/>
                  <a:gd name="T9" fmla="*/ 937 h 937"/>
                </a:gdLst>
                <a:ahLst/>
                <a:cxnLst>
                  <a:cxn ang="0">
                    <a:pos x="T0" y="T1"/>
                  </a:cxn>
                  <a:cxn ang="0">
                    <a:pos x="T2" y="T3"/>
                  </a:cxn>
                  <a:cxn ang="0">
                    <a:pos x="T4" y="T5"/>
                  </a:cxn>
                  <a:cxn ang="0">
                    <a:pos x="T6" y="T7"/>
                  </a:cxn>
                  <a:cxn ang="0">
                    <a:pos x="T8" y="T9"/>
                  </a:cxn>
                </a:cxnLst>
                <a:rect l="0" t="0" r="r" b="b"/>
                <a:pathLst>
                  <a:path w="1949" h="937">
                    <a:moveTo>
                      <a:pt x="0" y="937"/>
                    </a:moveTo>
                    <a:cubicBezTo>
                      <a:pt x="0" y="619"/>
                      <a:pt x="0" y="619"/>
                      <a:pt x="0" y="619"/>
                    </a:cubicBezTo>
                    <a:cubicBezTo>
                      <a:pt x="0" y="619"/>
                      <a:pt x="632" y="0"/>
                      <a:pt x="1486" y="49"/>
                    </a:cubicBezTo>
                    <a:cubicBezTo>
                      <a:pt x="1949" y="360"/>
                      <a:pt x="1949" y="360"/>
                      <a:pt x="1949" y="360"/>
                    </a:cubicBezTo>
                    <a:cubicBezTo>
                      <a:pt x="1949" y="360"/>
                      <a:pt x="725" y="318"/>
                      <a:pt x="0" y="937"/>
                    </a:cubicBezTo>
                    <a:close/>
                  </a:path>
                </a:pathLst>
              </a:custGeom>
              <a:gradFill flip="none" rotWithShape="1">
                <a:gsLst>
                  <a:gs pos="0">
                    <a:srgbClr val="E6E6E6">
                      <a:lumMod val="0"/>
                      <a:lumOff val="100000"/>
                    </a:srgbClr>
                  </a:gs>
                  <a:gs pos="100000">
                    <a:srgbClr val="AFAFAF">
                      <a:lumMod val="95000"/>
                    </a:srgbClr>
                  </a:gs>
                  <a:gs pos="85000">
                    <a:srgbClr val="AFAFAF">
                      <a:lumMod val="22000"/>
                      <a:lumOff val="78000"/>
                    </a:srgbClr>
                  </a:gs>
                </a:gsLst>
                <a:lin ang="10800000" scaled="1"/>
                <a:tileRect/>
              </a:gradFill>
              <a:ln w="4445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4" name="Freeform 30"/>
              <p:cNvSpPr/>
              <p:nvPr/>
            </p:nvSpPr>
            <p:spPr bwMode="auto">
              <a:xfrm>
                <a:off x="1190625" y="2736850"/>
                <a:ext cx="3573463" cy="320675"/>
              </a:xfrm>
              <a:custGeom>
                <a:avLst/>
                <a:gdLst>
                  <a:gd name="T0" fmla="*/ 103 w 2197"/>
                  <a:gd name="T1" fmla="*/ 104 h 197"/>
                  <a:gd name="T2" fmla="*/ 0 w 2197"/>
                  <a:gd name="T3" fmla="*/ 197 h 197"/>
                  <a:gd name="T4" fmla="*/ 104 w 2197"/>
                  <a:gd name="T5" fmla="*/ 178 h 197"/>
                  <a:gd name="T6" fmla="*/ 2196 w 2197"/>
                  <a:gd name="T7" fmla="*/ 191 h 197"/>
                  <a:gd name="T8" fmla="*/ 2197 w 2197"/>
                  <a:gd name="T9" fmla="*/ 188 h 197"/>
                  <a:gd name="T10" fmla="*/ 103 w 2197"/>
                  <a:gd name="T11" fmla="*/ 104 h 197"/>
                </a:gdLst>
                <a:ahLst/>
                <a:cxnLst>
                  <a:cxn ang="0">
                    <a:pos x="T0" y="T1"/>
                  </a:cxn>
                  <a:cxn ang="0">
                    <a:pos x="T2" y="T3"/>
                  </a:cxn>
                  <a:cxn ang="0">
                    <a:pos x="T4" y="T5"/>
                  </a:cxn>
                  <a:cxn ang="0">
                    <a:pos x="T6" y="T7"/>
                  </a:cxn>
                  <a:cxn ang="0">
                    <a:pos x="T8" y="T9"/>
                  </a:cxn>
                  <a:cxn ang="0">
                    <a:pos x="T10" y="T11"/>
                  </a:cxn>
                </a:cxnLst>
                <a:rect l="0" t="0" r="r" b="b"/>
                <a:pathLst>
                  <a:path w="2197" h="197">
                    <a:moveTo>
                      <a:pt x="103" y="104"/>
                    </a:moveTo>
                    <a:cubicBezTo>
                      <a:pt x="0" y="197"/>
                      <a:pt x="0" y="197"/>
                      <a:pt x="0" y="197"/>
                    </a:cubicBezTo>
                    <a:cubicBezTo>
                      <a:pt x="104" y="178"/>
                      <a:pt x="104" y="178"/>
                      <a:pt x="104" y="178"/>
                    </a:cubicBezTo>
                    <a:cubicBezTo>
                      <a:pt x="104" y="178"/>
                      <a:pt x="1177" y="87"/>
                      <a:pt x="2196" y="191"/>
                    </a:cubicBezTo>
                    <a:cubicBezTo>
                      <a:pt x="2196" y="190"/>
                      <a:pt x="2197" y="189"/>
                      <a:pt x="2197" y="188"/>
                    </a:cubicBezTo>
                    <a:cubicBezTo>
                      <a:pt x="1100" y="0"/>
                      <a:pt x="103" y="104"/>
                      <a:pt x="103" y="104"/>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5" name="Freeform 32"/>
              <p:cNvSpPr/>
              <p:nvPr/>
            </p:nvSpPr>
            <p:spPr bwMode="auto">
              <a:xfrm>
                <a:off x="1281113" y="2735263"/>
                <a:ext cx="3489325" cy="307975"/>
              </a:xfrm>
              <a:custGeom>
                <a:avLst/>
                <a:gdLst>
                  <a:gd name="T0" fmla="*/ 2142 w 2146"/>
                  <a:gd name="T1" fmla="*/ 189 h 189"/>
                  <a:gd name="T2" fmla="*/ 2146 w 2146"/>
                  <a:gd name="T3" fmla="*/ 172 h 189"/>
                  <a:gd name="T4" fmla="*/ 2017 w 2146"/>
                  <a:gd name="T5" fmla="*/ 141 h 189"/>
                  <a:gd name="T6" fmla="*/ 96 w 2146"/>
                  <a:gd name="T7" fmla="*/ 49 h 189"/>
                  <a:gd name="T8" fmla="*/ 0 w 2146"/>
                  <a:gd name="T9" fmla="*/ 105 h 189"/>
                  <a:gd name="T10" fmla="*/ 48 w 2146"/>
                  <a:gd name="T11" fmla="*/ 105 h 189"/>
                  <a:gd name="T12" fmla="*/ 2142 w 2146"/>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2146" h="189">
                    <a:moveTo>
                      <a:pt x="2142" y="189"/>
                    </a:moveTo>
                    <a:cubicBezTo>
                      <a:pt x="2144" y="184"/>
                      <a:pt x="2145" y="178"/>
                      <a:pt x="2146" y="172"/>
                    </a:cubicBezTo>
                    <a:cubicBezTo>
                      <a:pt x="2102" y="161"/>
                      <a:pt x="2060" y="151"/>
                      <a:pt x="2017" y="141"/>
                    </a:cubicBezTo>
                    <a:cubicBezTo>
                      <a:pt x="1219" y="0"/>
                      <a:pt x="96" y="49"/>
                      <a:pt x="96" y="49"/>
                    </a:cubicBezTo>
                    <a:cubicBezTo>
                      <a:pt x="0" y="105"/>
                      <a:pt x="0" y="105"/>
                      <a:pt x="0" y="105"/>
                    </a:cubicBezTo>
                    <a:cubicBezTo>
                      <a:pt x="48" y="105"/>
                      <a:pt x="48" y="105"/>
                      <a:pt x="48" y="105"/>
                    </a:cubicBezTo>
                    <a:cubicBezTo>
                      <a:pt x="48" y="105"/>
                      <a:pt x="1045" y="1"/>
                      <a:pt x="2142" y="189"/>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6" name="Freeform 29"/>
              <p:cNvSpPr/>
              <p:nvPr/>
            </p:nvSpPr>
            <p:spPr bwMode="auto">
              <a:xfrm>
                <a:off x="1319213" y="2559050"/>
                <a:ext cx="3241675" cy="404813"/>
              </a:xfrm>
              <a:custGeom>
                <a:avLst/>
                <a:gdLst>
                  <a:gd name="T0" fmla="*/ 1993 w 1993"/>
                  <a:gd name="T1" fmla="*/ 249 h 249"/>
                  <a:gd name="T2" fmla="*/ 72 w 1993"/>
                  <a:gd name="T3" fmla="*/ 99 h 249"/>
                  <a:gd name="T4" fmla="*/ 0 w 1993"/>
                  <a:gd name="T5" fmla="*/ 157 h 249"/>
                  <a:gd name="T6" fmla="*/ 72 w 1993"/>
                  <a:gd name="T7" fmla="*/ 157 h 249"/>
                  <a:gd name="T8" fmla="*/ 1993 w 1993"/>
                  <a:gd name="T9" fmla="*/ 249 h 249"/>
                </a:gdLst>
                <a:ahLst/>
                <a:cxnLst>
                  <a:cxn ang="0">
                    <a:pos x="T0" y="T1"/>
                  </a:cxn>
                  <a:cxn ang="0">
                    <a:pos x="T2" y="T3"/>
                  </a:cxn>
                  <a:cxn ang="0">
                    <a:pos x="T4" y="T5"/>
                  </a:cxn>
                  <a:cxn ang="0">
                    <a:pos x="T6" y="T7"/>
                  </a:cxn>
                  <a:cxn ang="0">
                    <a:pos x="T8" y="T9"/>
                  </a:cxn>
                </a:cxnLst>
                <a:rect l="0" t="0" r="r" b="b"/>
                <a:pathLst>
                  <a:path w="1993" h="249">
                    <a:moveTo>
                      <a:pt x="1993" y="249"/>
                    </a:moveTo>
                    <a:cubicBezTo>
                      <a:pt x="924" y="0"/>
                      <a:pt x="72" y="99"/>
                      <a:pt x="72" y="99"/>
                    </a:cubicBezTo>
                    <a:cubicBezTo>
                      <a:pt x="0" y="157"/>
                      <a:pt x="0" y="157"/>
                      <a:pt x="0" y="157"/>
                    </a:cubicBezTo>
                    <a:cubicBezTo>
                      <a:pt x="72" y="157"/>
                      <a:pt x="72" y="157"/>
                      <a:pt x="72" y="157"/>
                    </a:cubicBezTo>
                    <a:cubicBezTo>
                      <a:pt x="72" y="157"/>
                      <a:pt x="1195" y="108"/>
                      <a:pt x="1993" y="249"/>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7" name="Freeform 27"/>
              <p:cNvSpPr/>
              <p:nvPr/>
            </p:nvSpPr>
            <p:spPr bwMode="auto">
              <a:xfrm>
                <a:off x="1358900" y="2298700"/>
                <a:ext cx="3411538" cy="706438"/>
              </a:xfrm>
              <a:custGeom>
                <a:avLst/>
                <a:gdLst>
                  <a:gd name="T0" fmla="*/ 1969 w 2098"/>
                  <a:gd name="T1" fmla="*/ 409 h 434"/>
                  <a:gd name="T2" fmla="*/ 2098 w 2098"/>
                  <a:gd name="T3" fmla="*/ 434 h 434"/>
                  <a:gd name="T4" fmla="*/ 2087 w 2098"/>
                  <a:gd name="T5" fmla="*/ 405 h 434"/>
                  <a:gd name="T6" fmla="*/ 304 w 2098"/>
                  <a:gd name="T7" fmla="*/ 90 h 434"/>
                  <a:gd name="T8" fmla="*/ 0 w 2098"/>
                  <a:gd name="T9" fmla="*/ 259 h 434"/>
                  <a:gd name="T10" fmla="*/ 48 w 2098"/>
                  <a:gd name="T11" fmla="*/ 259 h 434"/>
                  <a:gd name="T12" fmla="*/ 1969 w 2098"/>
                  <a:gd name="T13" fmla="*/ 409 h 434"/>
                </a:gdLst>
                <a:ahLst/>
                <a:cxnLst>
                  <a:cxn ang="0">
                    <a:pos x="T0" y="T1"/>
                  </a:cxn>
                  <a:cxn ang="0">
                    <a:pos x="T2" y="T3"/>
                  </a:cxn>
                  <a:cxn ang="0">
                    <a:pos x="T4" y="T5"/>
                  </a:cxn>
                  <a:cxn ang="0">
                    <a:pos x="T6" y="T7"/>
                  </a:cxn>
                  <a:cxn ang="0">
                    <a:pos x="T8" y="T9"/>
                  </a:cxn>
                  <a:cxn ang="0">
                    <a:pos x="T10" y="T11"/>
                  </a:cxn>
                  <a:cxn ang="0">
                    <a:pos x="T12" y="T13"/>
                  </a:cxn>
                </a:cxnLst>
                <a:rect l="0" t="0" r="r" b="b"/>
                <a:pathLst>
                  <a:path w="2098" h="434">
                    <a:moveTo>
                      <a:pt x="1969" y="409"/>
                    </a:moveTo>
                    <a:cubicBezTo>
                      <a:pt x="2013" y="416"/>
                      <a:pt x="2056" y="425"/>
                      <a:pt x="2098" y="434"/>
                    </a:cubicBezTo>
                    <a:cubicBezTo>
                      <a:pt x="2098" y="424"/>
                      <a:pt x="2095" y="414"/>
                      <a:pt x="2087" y="405"/>
                    </a:cubicBezTo>
                    <a:cubicBezTo>
                      <a:pt x="1989" y="282"/>
                      <a:pt x="1583" y="0"/>
                      <a:pt x="304" y="90"/>
                    </a:cubicBezTo>
                    <a:cubicBezTo>
                      <a:pt x="0" y="259"/>
                      <a:pt x="0" y="259"/>
                      <a:pt x="0" y="259"/>
                    </a:cubicBezTo>
                    <a:cubicBezTo>
                      <a:pt x="48" y="259"/>
                      <a:pt x="48" y="259"/>
                      <a:pt x="48" y="259"/>
                    </a:cubicBezTo>
                    <a:cubicBezTo>
                      <a:pt x="48" y="259"/>
                      <a:pt x="900" y="160"/>
                      <a:pt x="1969" y="409"/>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ln>
              <a:effectLst>
                <a:outerShdw blurRad="50800" dist="38100" dir="8100000" algn="tr" rotWithShape="0">
                  <a:prstClr val="black">
                    <a:alpha val="38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8" name="Freeform 34"/>
              <p:cNvSpPr/>
              <p:nvPr/>
            </p:nvSpPr>
            <p:spPr bwMode="auto">
              <a:xfrm>
                <a:off x="1436688" y="2146300"/>
                <a:ext cx="3495675" cy="841375"/>
              </a:xfrm>
              <a:custGeom>
                <a:avLst/>
                <a:gdLst>
                  <a:gd name="T0" fmla="*/ 0 w 2149"/>
                  <a:gd name="T1" fmla="*/ 221 h 517"/>
                  <a:gd name="T2" fmla="*/ 491 w 2149"/>
                  <a:gd name="T3" fmla="*/ 21 h 517"/>
                  <a:gd name="T4" fmla="*/ 2107 w 2149"/>
                  <a:gd name="T5" fmla="*/ 476 h 517"/>
                  <a:gd name="T6" fmla="*/ 2016 w 2149"/>
                  <a:gd name="T7" fmla="*/ 517 h 517"/>
                  <a:gd name="T8" fmla="*/ 0 w 2149"/>
                  <a:gd name="T9" fmla="*/ 221 h 517"/>
                </a:gdLst>
                <a:ahLst/>
                <a:cxnLst>
                  <a:cxn ang="0">
                    <a:pos x="T0" y="T1"/>
                  </a:cxn>
                  <a:cxn ang="0">
                    <a:pos x="T2" y="T3"/>
                  </a:cxn>
                  <a:cxn ang="0">
                    <a:pos x="T4" y="T5"/>
                  </a:cxn>
                  <a:cxn ang="0">
                    <a:pos x="T6" y="T7"/>
                  </a:cxn>
                  <a:cxn ang="0">
                    <a:pos x="T8" y="T9"/>
                  </a:cxn>
                </a:cxnLst>
                <a:rect l="0" t="0" r="r" b="b"/>
                <a:pathLst>
                  <a:path w="2149" h="517">
                    <a:moveTo>
                      <a:pt x="0" y="221"/>
                    </a:moveTo>
                    <a:cubicBezTo>
                      <a:pt x="0" y="221"/>
                      <a:pt x="329" y="42"/>
                      <a:pt x="491" y="21"/>
                    </a:cubicBezTo>
                    <a:cubicBezTo>
                      <a:pt x="652" y="0"/>
                      <a:pt x="1646" y="62"/>
                      <a:pt x="2107" y="476"/>
                    </a:cubicBezTo>
                    <a:cubicBezTo>
                      <a:pt x="2149" y="481"/>
                      <a:pt x="2012" y="513"/>
                      <a:pt x="2016" y="517"/>
                    </a:cubicBezTo>
                    <a:cubicBezTo>
                      <a:pt x="2016" y="517"/>
                      <a:pt x="1472" y="173"/>
                      <a:pt x="0" y="221"/>
                    </a:cubicBezTo>
                    <a:close/>
                  </a:path>
                </a:pathLst>
              </a:custGeom>
              <a:gradFill>
                <a:gsLst>
                  <a:gs pos="19000">
                    <a:srgbClr val="E6E6E6">
                      <a:lumMod val="0"/>
                      <a:lumOff val="100000"/>
                    </a:srgbClr>
                  </a:gs>
                  <a:gs pos="100000">
                    <a:srgbClr val="AFAFAF">
                      <a:lumMod val="54000"/>
                      <a:lumOff val="46000"/>
                    </a:srgbClr>
                  </a:gs>
                </a:gsLst>
              </a:gradFill>
              <a:ln w="44450" cap="flat">
                <a:noFill/>
                <a:prstDash val="solid"/>
                <a:miter lim="800000"/>
              </a:ln>
              <a:effectLst>
                <a:outerShdw blurRad="50800" dist="38100" dir="8100000" algn="tr" rotWithShape="0">
                  <a:prstClr val="black">
                    <a:alpha val="38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19" name="Freeform 36"/>
              <p:cNvSpPr/>
              <p:nvPr/>
            </p:nvSpPr>
            <p:spPr bwMode="auto">
              <a:xfrm>
                <a:off x="1482725" y="1897063"/>
                <a:ext cx="3333750" cy="1047750"/>
              </a:xfrm>
              <a:custGeom>
                <a:avLst/>
                <a:gdLst>
                  <a:gd name="T0" fmla="*/ 2043 w 2050"/>
                  <a:gd name="T1" fmla="*/ 633 h 644"/>
                  <a:gd name="T2" fmla="*/ 442 w 2050"/>
                  <a:gd name="T3" fmla="*/ 32 h 644"/>
                  <a:gd name="T4" fmla="*/ 0 w 2050"/>
                  <a:gd name="T5" fmla="*/ 267 h 644"/>
                  <a:gd name="T6" fmla="*/ 2011 w 2050"/>
                  <a:gd name="T7" fmla="*/ 644 h 644"/>
                  <a:gd name="T8" fmla="*/ 2043 w 2050"/>
                  <a:gd name="T9" fmla="*/ 633 h 644"/>
                </a:gdLst>
                <a:ahLst/>
                <a:cxnLst>
                  <a:cxn ang="0">
                    <a:pos x="T0" y="T1"/>
                  </a:cxn>
                  <a:cxn ang="0">
                    <a:pos x="T2" y="T3"/>
                  </a:cxn>
                  <a:cxn ang="0">
                    <a:pos x="T4" y="T5"/>
                  </a:cxn>
                  <a:cxn ang="0">
                    <a:pos x="T6" y="T7"/>
                  </a:cxn>
                  <a:cxn ang="0">
                    <a:pos x="T8" y="T9"/>
                  </a:cxn>
                </a:cxnLst>
                <a:rect l="0" t="0" r="r" b="b"/>
                <a:pathLst>
                  <a:path w="2050" h="644">
                    <a:moveTo>
                      <a:pt x="2043" y="633"/>
                    </a:moveTo>
                    <a:cubicBezTo>
                      <a:pt x="1952" y="556"/>
                      <a:pt x="1221" y="0"/>
                      <a:pt x="442" y="32"/>
                    </a:cubicBezTo>
                    <a:cubicBezTo>
                      <a:pt x="0" y="267"/>
                      <a:pt x="0" y="267"/>
                      <a:pt x="0" y="267"/>
                    </a:cubicBezTo>
                    <a:cubicBezTo>
                      <a:pt x="0" y="267"/>
                      <a:pt x="1085" y="129"/>
                      <a:pt x="2011" y="644"/>
                    </a:cubicBezTo>
                    <a:cubicBezTo>
                      <a:pt x="2011" y="644"/>
                      <a:pt x="2050" y="639"/>
                      <a:pt x="2043" y="633"/>
                    </a:cubicBezTo>
                    <a:close/>
                  </a:path>
                </a:pathLst>
              </a:custGeom>
              <a:gradFill>
                <a:gsLst>
                  <a:gs pos="24000">
                    <a:srgbClr val="E6E6E6">
                      <a:lumMod val="0"/>
                      <a:lumOff val="100000"/>
                    </a:srgbClr>
                  </a:gs>
                  <a:gs pos="95000">
                    <a:srgbClr val="AFAFAF">
                      <a:lumMod val="55000"/>
                      <a:lumOff val="45000"/>
                    </a:srgbClr>
                  </a:gs>
                </a:gsLst>
              </a:gradFill>
              <a:ln w="44450" cap="flat">
                <a:noFill/>
                <a:prstDash val="solid"/>
                <a:miter lim="800000"/>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20" name="Freeform 38"/>
              <p:cNvSpPr/>
              <p:nvPr/>
            </p:nvSpPr>
            <p:spPr bwMode="auto">
              <a:xfrm>
                <a:off x="1600200" y="1612900"/>
                <a:ext cx="3248025" cy="1292225"/>
              </a:xfrm>
              <a:custGeom>
                <a:avLst/>
                <a:gdLst>
                  <a:gd name="T0" fmla="*/ 1949 w 1997"/>
                  <a:gd name="T1" fmla="*/ 788 h 795"/>
                  <a:gd name="T2" fmla="*/ 1997 w 1997"/>
                  <a:gd name="T3" fmla="*/ 795 h 795"/>
                  <a:gd name="T4" fmla="*/ 414 w 1997"/>
                  <a:gd name="T5" fmla="*/ 97 h 795"/>
                  <a:gd name="T6" fmla="*/ 0 w 1997"/>
                  <a:gd name="T7" fmla="*/ 314 h 795"/>
                  <a:gd name="T8" fmla="*/ 1949 w 1997"/>
                  <a:gd name="T9" fmla="*/ 788 h 795"/>
                </a:gdLst>
                <a:ahLst/>
                <a:cxnLst>
                  <a:cxn ang="0">
                    <a:pos x="T0" y="T1"/>
                  </a:cxn>
                  <a:cxn ang="0">
                    <a:pos x="T2" y="T3"/>
                  </a:cxn>
                  <a:cxn ang="0">
                    <a:pos x="T4" y="T5"/>
                  </a:cxn>
                  <a:cxn ang="0">
                    <a:pos x="T6" y="T7"/>
                  </a:cxn>
                  <a:cxn ang="0">
                    <a:pos x="T8" y="T9"/>
                  </a:cxn>
                </a:cxnLst>
                <a:rect l="0" t="0" r="r" b="b"/>
                <a:pathLst>
                  <a:path w="1997" h="795">
                    <a:moveTo>
                      <a:pt x="1949" y="788"/>
                    </a:moveTo>
                    <a:cubicBezTo>
                      <a:pt x="1961" y="795"/>
                      <a:pt x="1984" y="788"/>
                      <a:pt x="1997" y="795"/>
                    </a:cubicBezTo>
                    <a:cubicBezTo>
                      <a:pt x="1997" y="795"/>
                      <a:pt x="1561" y="0"/>
                      <a:pt x="414" y="97"/>
                    </a:cubicBezTo>
                    <a:cubicBezTo>
                      <a:pt x="0" y="314"/>
                      <a:pt x="0" y="314"/>
                      <a:pt x="0" y="314"/>
                    </a:cubicBezTo>
                    <a:cubicBezTo>
                      <a:pt x="0" y="314"/>
                      <a:pt x="817" y="156"/>
                      <a:pt x="1949" y="788"/>
                    </a:cubicBezTo>
                    <a:close/>
                  </a:path>
                </a:pathLst>
              </a:custGeom>
              <a:gradFill flip="none" rotWithShape="1">
                <a:gsLst>
                  <a:gs pos="0">
                    <a:srgbClr val="E6E6E6">
                      <a:lumMod val="0"/>
                      <a:lumOff val="100000"/>
                    </a:srgbClr>
                  </a:gs>
                  <a:gs pos="95000">
                    <a:srgbClr val="AFAFAF">
                      <a:lumMod val="37000"/>
                      <a:lumOff val="63000"/>
                    </a:srgbClr>
                  </a:gs>
                </a:gsLst>
                <a:lin ang="2700000" scaled="1"/>
                <a:tileRect/>
              </a:gradFill>
              <a:ln w="44450" cap="flat">
                <a:noFill/>
                <a:prstDash val="solid"/>
                <a:miter lim="800000"/>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21" name="Freeform 42"/>
              <p:cNvSpPr/>
              <p:nvPr/>
            </p:nvSpPr>
            <p:spPr bwMode="auto">
              <a:xfrm>
                <a:off x="1728788" y="1130300"/>
                <a:ext cx="3119438" cy="1774825"/>
              </a:xfrm>
              <a:custGeom>
                <a:avLst/>
                <a:gdLst>
                  <a:gd name="T0" fmla="*/ 484 w 1918"/>
                  <a:gd name="T1" fmla="*/ 14 h 1092"/>
                  <a:gd name="T2" fmla="*/ 1918 w 1918"/>
                  <a:gd name="T3" fmla="*/ 781 h 1092"/>
                  <a:gd name="T4" fmla="*/ 1918 w 1918"/>
                  <a:gd name="T5" fmla="*/ 1092 h 1092"/>
                  <a:gd name="T6" fmla="*/ 0 w 1918"/>
                  <a:gd name="T7" fmla="*/ 231 h 1092"/>
                  <a:gd name="T8" fmla="*/ 484 w 1918"/>
                  <a:gd name="T9" fmla="*/ 14 h 1092"/>
                </a:gdLst>
                <a:ahLst/>
                <a:cxnLst>
                  <a:cxn ang="0">
                    <a:pos x="T0" y="T1"/>
                  </a:cxn>
                  <a:cxn ang="0">
                    <a:pos x="T2" y="T3"/>
                  </a:cxn>
                  <a:cxn ang="0">
                    <a:pos x="T4" y="T5"/>
                  </a:cxn>
                  <a:cxn ang="0">
                    <a:pos x="T6" y="T7"/>
                  </a:cxn>
                  <a:cxn ang="0">
                    <a:pos x="T8" y="T9"/>
                  </a:cxn>
                </a:cxnLst>
                <a:rect l="0" t="0" r="r" b="b"/>
                <a:pathLst>
                  <a:path w="1918" h="1092">
                    <a:moveTo>
                      <a:pt x="484" y="14"/>
                    </a:moveTo>
                    <a:cubicBezTo>
                      <a:pt x="484" y="14"/>
                      <a:pt x="1227" y="0"/>
                      <a:pt x="1918" y="781"/>
                    </a:cubicBezTo>
                    <a:cubicBezTo>
                      <a:pt x="1918" y="1092"/>
                      <a:pt x="1918" y="1092"/>
                      <a:pt x="1918" y="1092"/>
                    </a:cubicBezTo>
                    <a:cubicBezTo>
                      <a:pt x="1918" y="1092"/>
                      <a:pt x="1033" y="224"/>
                      <a:pt x="0" y="231"/>
                    </a:cubicBezTo>
                    <a:lnTo>
                      <a:pt x="484" y="14"/>
                    </a:lnTo>
                    <a:close/>
                  </a:path>
                </a:pathLst>
              </a:custGeom>
              <a:gradFill flip="none" rotWithShape="1">
                <a:gsLst>
                  <a:gs pos="0">
                    <a:srgbClr val="E6E6E6">
                      <a:lumMod val="0"/>
                      <a:lumOff val="100000"/>
                    </a:srgbClr>
                  </a:gs>
                  <a:gs pos="100000">
                    <a:srgbClr val="AFAFAF">
                      <a:lumMod val="79000"/>
                      <a:lumOff val="21000"/>
                    </a:srgbClr>
                  </a:gs>
                  <a:gs pos="85000">
                    <a:srgbClr val="AFAFAF">
                      <a:lumMod val="22000"/>
                      <a:lumOff val="78000"/>
                    </a:srgbClr>
                  </a:gs>
                </a:gsLst>
                <a:lin ang="0" scaled="1"/>
                <a:tileRect/>
              </a:gradFill>
              <a:ln w="44450" cap="flat">
                <a:noFill/>
                <a:prstDash val="solid"/>
                <a:miter lim="800000"/>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22" name="Freeform 40"/>
              <p:cNvSpPr/>
              <p:nvPr/>
            </p:nvSpPr>
            <p:spPr bwMode="auto">
              <a:xfrm>
                <a:off x="1054100" y="3022600"/>
                <a:ext cx="7556500" cy="242888"/>
              </a:xfrm>
              <a:custGeom>
                <a:avLst/>
                <a:gdLst>
                  <a:gd name="T0" fmla="*/ 4760 w 4760"/>
                  <a:gd name="T1" fmla="*/ 153 h 153"/>
                  <a:gd name="T2" fmla="*/ 2380 w 4760"/>
                  <a:gd name="T3" fmla="*/ 43 h 153"/>
                  <a:gd name="T4" fmla="*/ 0 w 4760"/>
                  <a:gd name="T5" fmla="*/ 153 h 153"/>
                  <a:gd name="T6" fmla="*/ 110 w 4760"/>
                  <a:gd name="T7" fmla="*/ 89 h 153"/>
                  <a:gd name="T8" fmla="*/ 2401 w 4760"/>
                  <a:gd name="T9" fmla="*/ 0 h 153"/>
                  <a:gd name="T10" fmla="*/ 4646 w 4760"/>
                  <a:gd name="T11" fmla="*/ 89 h 153"/>
                  <a:gd name="T12" fmla="*/ 4760 w 4760"/>
                  <a:gd name="T13" fmla="*/ 153 h 153"/>
                </a:gdLst>
                <a:ahLst/>
                <a:cxnLst>
                  <a:cxn ang="0">
                    <a:pos x="T0" y="T1"/>
                  </a:cxn>
                  <a:cxn ang="0">
                    <a:pos x="T2" y="T3"/>
                  </a:cxn>
                  <a:cxn ang="0">
                    <a:pos x="T4" y="T5"/>
                  </a:cxn>
                  <a:cxn ang="0">
                    <a:pos x="T6" y="T7"/>
                  </a:cxn>
                  <a:cxn ang="0">
                    <a:pos x="T8" y="T9"/>
                  </a:cxn>
                  <a:cxn ang="0">
                    <a:pos x="T10" y="T11"/>
                  </a:cxn>
                  <a:cxn ang="0">
                    <a:pos x="T12" y="T13"/>
                  </a:cxn>
                </a:cxnLst>
                <a:rect l="0" t="0" r="r" b="b"/>
                <a:pathLst>
                  <a:path w="4760" h="153">
                    <a:moveTo>
                      <a:pt x="4760" y="153"/>
                    </a:moveTo>
                    <a:lnTo>
                      <a:pt x="2380" y="43"/>
                    </a:lnTo>
                    <a:lnTo>
                      <a:pt x="0" y="153"/>
                    </a:lnTo>
                    <a:lnTo>
                      <a:pt x="110" y="89"/>
                    </a:lnTo>
                    <a:lnTo>
                      <a:pt x="2401" y="0"/>
                    </a:lnTo>
                    <a:lnTo>
                      <a:pt x="4646" y="89"/>
                    </a:lnTo>
                    <a:lnTo>
                      <a:pt x="4760" y="153"/>
                    </a:lnTo>
                    <a:close/>
                  </a:path>
                </a:pathLst>
              </a:custGeom>
              <a:solidFill>
                <a:schemeClr val="accent1"/>
              </a:solidFill>
              <a:ln w="44450" cap="flat">
                <a:noFill/>
                <a:prstDash val="solid"/>
                <a:miter lim="800000"/>
              </a:ln>
              <a:effectLst>
                <a:outerShdw blurRad="50800" dist="12700" dir="16200000" rotWithShape="0">
                  <a:prstClr val="black">
                    <a:alpha val="40000"/>
                  </a:prstClr>
                </a:outerShdw>
              </a:effectLst>
            </p:spPr>
            <p:txBody>
              <a:bodyPr vert="horz" wrap="square" lIns="91440" tIns="45720" rIns="91440" bIns="45720" numCol="1" anchor="t" anchorCtr="0" compatLnSpc="1"/>
              <a:lstStyle/>
              <a:p>
                <a:endParaRPr lang="en-US" dirty="0">
                  <a:solidFill>
                    <a:prstClr val="black"/>
                  </a:solidFill>
                </a:endParaRPr>
              </a:p>
            </p:txBody>
          </p:sp>
          <p:sp>
            <p:nvSpPr>
              <p:cNvPr id="23" name="Freeform 43"/>
              <p:cNvSpPr/>
              <p:nvPr/>
            </p:nvSpPr>
            <p:spPr bwMode="auto">
              <a:xfrm>
                <a:off x="4489450" y="3025775"/>
                <a:ext cx="719138" cy="182563"/>
              </a:xfrm>
              <a:custGeom>
                <a:avLst/>
                <a:gdLst>
                  <a:gd name="T0" fmla="*/ 0 w 442"/>
                  <a:gd name="T1" fmla="*/ 0 h 112"/>
                  <a:gd name="T2" fmla="*/ 221 w 442"/>
                  <a:gd name="T3" fmla="*/ 98 h 112"/>
                  <a:gd name="T4" fmla="*/ 442 w 442"/>
                  <a:gd name="T5" fmla="*/ 0 h 112"/>
                  <a:gd name="T6" fmla="*/ 0 w 442"/>
                  <a:gd name="T7" fmla="*/ 0 h 112"/>
                </a:gdLst>
                <a:ahLst/>
                <a:cxnLst>
                  <a:cxn ang="0">
                    <a:pos x="T0" y="T1"/>
                  </a:cxn>
                  <a:cxn ang="0">
                    <a:pos x="T2" y="T3"/>
                  </a:cxn>
                  <a:cxn ang="0">
                    <a:pos x="T4" y="T5"/>
                  </a:cxn>
                  <a:cxn ang="0">
                    <a:pos x="T6" y="T7"/>
                  </a:cxn>
                </a:cxnLst>
                <a:rect l="0" t="0" r="r" b="b"/>
                <a:pathLst>
                  <a:path w="442" h="112">
                    <a:moveTo>
                      <a:pt x="0" y="0"/>
                    </a:moveTo>
                    <a:cubicBezTo>
                      <a:pt x="0" y="54"/>
                      <a:pt x="99" y="98"/>
                      <a:pt x="221" y="98"/>
                    </a:cubicBezTo>
                    <a:cubicBezTo>
                      <a:pt x="343" y="98"/>
                      <a:pt x="442" y="54"/>
                      <a:pt x="442" y="0"/>
                    </a:cubicBezTo>
                    <a:cubicBezTo>
                      <a:pt x="193" y="112"/>
                      <a:pt x="0" y="0"/>
                      <a:pt x="0" y="0"/>
                    </a:cubicBezTo>
                    <a:close/>
                  </a:path>
                </a:pathLst>
              </a:custGeom>
              <a:solidFill>
                <a:schemeClr val="accent1"/>
              </a:solidFill>
              <a:ln w="44450" cap="flat">
                <a:noFill/>
                <a:prstDash val="solid"/>
                <a:miter lim="800000"/>
              </a:ln>
            </p:spPr>
            <p:txBody>
              <a:bodyPr vert="horz" wrap="square" lIns="91440" tIns="45720" rIns="91440" bIns="45720" numCol="1" anchor="t" anchorCtr="0" compatLnSpc="1"/>
              <a:lstStyle/>
              <a:p>
                <a:endParaRPr lang="en-US" dirty="0">
                  <a:solidFill>
                    <a:prstClr val="black"/>
                  </a:solidFill>
                </a:endParaRPr>
              </a:p>
            </p:txBody>
          </p:sp>
          <p:sp>
            <p:nvSpPr>
              <p:cNvPr id="24" name="Freeform 44"/>
              <p:cNvSpPr/>
              <p:nvPr/>
            </p:nvSpPr>
            <p:spPr bwMode="auto">
              <a:xfrm>
                <a:off x="4489450" y="2865438"/>
                <a:ext cx="719138" cy="342900"/>
              </a:xfrm>
              <a:custGeom>
                <a:avLst/>
                <a:gdLst>
                  <a:gd name="T0" fmla="*/ 221 w 442"/>
                  <a:gd name="T1" fmla="*/ 0 h 211"/>
                  <a:gd name="T2" fmla="*/ 0 w 442"/>
                  <a:gd name="T3" fmla="*/ 99 h 211"/>
                  <a:gd name="T4" fmla="*/ 442 w 442"/>
                  <a:gd name="T5" fmla="*/ 99 h 211"/>
                  <a:gd name="T6" fmla="*/ 221 w 442"/>
                  <a:gd name="T7" fmla="*/ 0 h 211"/>
                </a:gdLst>
                <a:ahLst/>
                <a:cxnLst>
                  <a:cxn ang="0">
                    <a:pos x="T0" y="T1"/>
                  </a:cxn>
                  <a:cxn ang="0">
                    <a:pos x="T2" y="T3"/>
                  </a:cxn>
                  <a:cxn ang="0">
                    <a:pos x="T4" y="T5"/>
                  </a:cxn>
                  <a:cxn ang="0">
                    <a:pos x="T6" y="T7"/>
                  </a:cxn>
                </a:cxnLst>
                <a:rect l="0" t="0" r="r" b="b"/>
                <a:pathLst>
                  <a:path w="442" h="211">
                    <a:moveTo>
                      <a:pt x="221" y="0"/>
                    </a:moveTo>
                    <a:cubicBezTo>
                      <a:pt x="99" y="0"/>
                      <a:pt x="0" y="44"/>
                      <a:pt x="0" y="99"/>
                    </a:cubicBezTo>
                    <a:cubicBezTo>
                      <a:pt x="0" y="99"/>
                      <a:pt x="193" y="211"/>
                      <a:pt x="442" y="99"/>
                    </a:cubicBezTo>
                    <a:cubicBezTo>
                      <a:pt x="442" y="44"/>
                      <a:pt x="343" y="0"/>
                      <a:pt x="221" y="0"/>
                    </a:cubicBezTo>
                    <a:close/>
                  </a:path>
                </a:pathLst>
              </a:custGeom>
              <a:gradFill flip="none" rotWithShape="1">
                <a:gsLst>
                  <a:gs pos="0">
                    <a:srgbClr val="000000">
                      <a:lumMod val="0"/>
                    </a:srgbClr>
                  </a:gs>
                  <a:gs pos="100000">
                    <a:srgbClr val="AFAFAF">
                      <a:lumMod val="47000"/>
                    </a:srgbClr>
                  </a:gs>
                </a:gsLst>
                <a:lin ang="16200000" scaled="1"/>
                <a:tileRect/>
              </a:gradFill>
              <a:ln w="44450" cap="flat">
                <a:noFill/>
                <a:prstDash val="solid"/>
                <a:miter lim="800000"/>
              </a:ln>
              <a:effectLst>
                <a:innerShdw blurRad="63500" dist="50800" dir="13500000">
                  <a:prstClr val="black">
                    <a:alpha val="50000"/>
                  </a:prstClr>
                </a:innerShdw>
              </a:effectLst>
            </p:spPr>
            <p:txBody>
              <a:bodyPr vert="horz" wrap="square" lIns="91440" tIns="45720" rIns="91440" bIns="45720" numCol="1" anchor="t" anchorCtr="0" compatLnSpc="1"/>
              <a:lstStyle/>
              <a:p>
                <a:endParaRPr lang="en-US" dirty="0">
                  <a:solidFill>
                    <a:prstClr val="black"/>
                  </a:solidFill>
                </a:endParaRPr>
              </a:p>
            </p:txBody>
          </p:sp>
        </p:grpSp>
      </p:grpSp>
      <p:grpSp>
        <p:nvGrpSpPr>
          <p:cNvPr id="25" name="群組 229"/>
          <p:cNvGrpSpPr/>
          <p:nvPr/>
        </p:nvGrpSpPr>
        <p:grpSpPr>
          <a:xfrm>
            <a:off x="395536" y="404664"/>
            <a:ext cx="5171415" cy="2354579"/>
            <a:chOff x="3992486" y="279572"/>
            <a:chExt cx="7292340" cy="3289069"/>
          </a:xfrm>
        </p:grpSpPr>
        <p:grpSp>
          <p:nvGrpSpPr>
            <p:cNvPr id="26" name="Gruppieren 1"/>
            <p:cNvGrpSpPr/>
            <p:nvPr/>
          </p:nvGrpSpPr>
          <p:grpSpPr>
            <a:xfrm>
              <a:off x="5993786" y="480212"/>
              <a:ext cx="1279614" cy="1279614"/>
              <a:chOff x="4782477" y="287265"/>
              <a:chExt cx="1279614" cy="1279614"/>
            </a:xfrm>
          </p:grpSpPr>
          <p:sp>
            <p:nvSpPr>
              <p:cNvPr id="155" name="Ellipse 2"/>
              <p:cNvSpPr/>
              <p:nvPr/>
            </p:nvSpPr>
            <p:spPr bwMode="gray">
              <a:xfrm>
                <a:off x="4782477" y="287265"/>
                <a:ext cx="1279614" cy="1279614"/>
              </a:xfrm>
              <a:prstGeom prst="ellipse">
                <a:avLst/>
              </a:prstGeom>
              <a:solidFill>
                <a:srgbClr val="FFC000">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grpSp>
            <p:nvGrpSpPr>
              <p:cNvPr id="27" name="Gruppieren 3"/>
              <p:cNvGrpSpPr/>
              <p:nvPr/>
            </p:nvGrpSpPr>
            <p:grpSpPr>
              <a:xfrm>
                <a:off x="5187288" y="474711"/>
                <a:ext cx="485779" cy="885145"/>
                <a:chOff x="8288338" y="2838450"/>
                <a:chExt cx="660400" cy="1203325"/>
              </a:xfrm>
            </p:grpSpPr>
            <p:sp>
              <p:nvSpPr>
                <p:cNvPr id="157" name="Rectangle 29"/>
                <p:cNvSpPr>
                  <a:spLocks noChangeArrowheads="1"/>
                </p:cNvSpPr>
                <p:nvPr/>
              </p:nvSpPr>
              <p:spPr bwMode="auto">
                <a:xfrm>
                  <a:off x="8307388" y="3559175"/>
                  <a:ext cx="119063" cy="104775"/>
                </a:xfrm>
                <a:prstGeom prst="rect">
                  <a:avLst/>
                </a:prstGeom>
                <a:solidFill>
                  <a:srgbClr val="FFFFFF"/>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8" name="Rectangle 30"/>
                <p:cNvSpPr>
                  <a:spLocks noChangeArrowheads="1"/>
                </p:cNvSpPr>
                <p:nvPr/>
              </p:nvSpPr>
              <p:spPr bwMode="auto">
                <a:xfrm>
                  <a:off x="8828088" y="3559175"/>
                  <a:ext cx="120650" cy="104775"/>
                </a:xfrm>
                <a:prstGeom prst="rect">
                  <a:avLst/>
                </a:prstGeom>
                <a:solidFill>
                  <a:srgbClr val="FFFFFF"/>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59" name="Freeform 31"/>
                <p:cNvSpPr/>
                <p:nvPr/>
              </p:nvSpPr>
              <p:spPr bwMode="auto">
                <a:xfrm>
                  <a:off x="8307388" y="2838450"/>
                  <a:ext cx="641350" cy="701675"/>
                </a:xfrm>
                <a:custGeom>
                  <a:avLst/>
                  <a:gdLst>
                    <a:gd name="T0" fmla="*/ 86 w 171"/>
                    <a:gd name="T1" fmla="*/ 0 h 187"/>
                    <a:gd name="T2" fmla="*/ 0 w 171"/>
                    <a:gd name="T3" fmla="*/ 66 h 187"/>
                    <a:gd name="T4" fmla="*/ 0 w 171"/>
                    <a:gd name="T5" fmla="*/ 85 h 187"/>
                    <a:gd name="T6" fmla="*/ 0 w 171"/>
                    <a:gd name="T7" fmla="*/ 187 h 187"/>
                    <a:gd name="T8" fmla="*/ 32 w 171"/>
                    <a:gd name="T9" fmla="*/ 187 h 187"/>
                    <a:gd name="T10" fmla="*/ 32 w 171"/>
                    <a:gd name="T11" fmla="*/ 83 h 187"/>
                    <a:gd name="T12" fmla="*/ 86 w 171"/>
                    <a:gd name="T13" fmla="*/ 36 h 187"/>
                    <a:gd name="T14" fmla="*/ 139 w 171"/>
                    <a:gd name="T15" fmla="*/ 83 h 187"/>
                    <a:gd name="T16" fmla="*/ 139 w 171"/>
                    <a:gd name="T17" fmla="*/ 187 h 187"/>
                    <a:gd name="T18" fmla="*/ 171 w 171"/>
                    <a:gd name="T19" fmla="*/ 187 h 187"/>
                    <a:gd name="T20" fmla="*/ 171 w 171"/>
                    <a:gd name="T21" fmla="*/ 85 h 187"/>
                    <a:gd name="T22" fmla="*/ 171 w 171"/>
                    <a:gd name="T23" fmla="*/ 66 h 187"/>
                    <a:gd name="T24" fmla="*/ 86 w 171"/>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187">
                      <a:moveTo>
                        <a:pt x="86" y="0"/>
                      </a:moveTo>
                      <a:cubicBezTo>
                        <a:pt x="41" y="0"/>
                        <a:pt x="5" y="29"/>
                        <a:pt x="0" y="66"/>
                      </a:cubicBezTo>
                      <a:cubicBezTo>
                        <a:pt x="0" y="85"/>
                        <a:pt x="0" y="85"/>
                        <a:pt x="0" y="85"/>
                      </a:cubicBezTo>
                      <a:cubicBezTo>
                        <a:pt x="0" y="187"/>
                        <a:pt x="0" y="187"/>
                        <a:pt x="0" y="187"/>
                      </a:cubicBezTo>
                      <a:cubicBezTo>
                        <a:pt x="32" y="187"/>
                        <a:pt x="32" y="187"/>
                        <a:pt x="32" y="187"/>
                      </a:cubicBezTo>
                      <a:cubicBezTo>
                        <a:pt x="32" y="83"/>
                        <a:pt x="32" y="83"/>
                        <a:pt x="32" y="83"/>
                      </a:cubicBezTo>
                      <a:cubicBezTo>
                        <a:pt x="32" y="57"/>
                        <a:pt x="56" y="36"/>
                        <a:pt x="86" y="36"/>
                      </a:cubicBezTo>
                      <a:cubicBezTo>
                        <a:pt x="115" y="36"/>
                        <a:pt x="139" y="57"/>
                        <a:pt x="139" y="83"/>
                      </a:cubicBezTo>
                      <a:cubicBezTo>
                        <a:pt x="139" y="187"/>
                        <a:pt x="139" y="187"/>
                        <a:pt x="139" y="187"/>
                      </a:cubicBezTo>
                      <a:cubicBezTo>
                        <a:pt x="171" y="187"/>
                        <a:pt x="171" y="187"/>
                        <a:pt x="171" y="187"/>
                      </a:cubicBezTo>
                      <a:cubicBezTo>
                        <a:pt x="171" y="85"/>
                        <a:pt x="171" y="85"/>
                        <a:pt x="171" y="85"/>
                      </a:cubicBezTo>
                      <a:cubicBezTo>
                        <a:pt x="171" y="66"/>
                        <a:pt x="171" y="66"/>
                        <a:pt x="171" y="66"/>
                      </a:cubicBezTo>
                      <a:cubicBezTo>
                        <a:pt x="166" y="29"/>
                        <a:pt x="130" y="0"/>
                        <a:pt x="86" y="0"/>
                      </a:cubicBezTo>
                      <a:close/>
                    </a:path>
                  </a:pathLst>
                </a:custGeom>
                <a:solidFill>
                  <a:srgbClr val="FFFFFF"/>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0" name="Freeform 32"/>
                <p:cNvSpPr/>
                <p:nvPr/>
              </p:nvSpPr>
              <p:spPr bwMode="auto">
                <a:xfrm>
                  <a:off x="8288338" y="3705225"/>
                  <a:ext cx="107950" cy="336550"/>
                </a:xfrm>
                <a:custGeom>
                  <a:avLst/>
                  <a:gdLst>
                    <a:gd name="T0" fmla="*/ 52 w 68"/>
                    <a:gd name="T1" fmla="*/ 0 h 212"/>
                    <a:gd name="T2" fmla="*/ 35 w 68"/>
                    <a:gd name="T3" fmla="*/ 85 h 212"/>
                    <a:gd name="T4" fmla="*/ 0 w 68"/>
                    <a:gd name="T5" fmla="*/ 97 h 212"/>
                    <a:gd name="T6" fmla="*/ 16 w 68"/>
                    <a:gd name="T7" fmla="*/ 212 h 212"/>
                    <a:gd name="T8" fmla="*/ 28 w 68"/>
                    <a:gd name="T9" fmla="*/ 125 h 212"/>
                    <a:gd name="T10" fmla="*/ 68 w 68"/>
                    <a:gd name="T11" fmla="*/ 104 h 212"/>
                    <a:gd name="T12" fmla="*/ 52 w 68"/>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68" h="212">
                      <a:moveTo>
                        <a:pt x="52" y="0"/>
                      </a:moveTo>
                      <a:lnTo>
                        <a:pt x="35" y="85"/>
                      </a:lnTo>
                      <a:lnTo>
                        <a:pt x="0" y="97"/>
                      </a:lnTo>
                      <a:lnTo>
                        <a:pt x="16" y="212"/>
                      </a:lnTo>
                      <a:lnTo>
                        <a:pt x="28" y="125"/>
                      </a:lnTo>
                      <a:lnTo>
                        <a:pt x="68" y="104"/>
                      </a:lnTo>
                      <a:lnTo>
                        <a:pt x="52" y="0"/>
                      </a:lnTo>
                      <a:close/>
                    </a:path>
                  </a:pathLst>
                </a:custGeom>
                <a:solidFill>
                  <a:srgbClr val="FFFFFF"/>
                </a:solidFill>
                <a:ln>
                  <a:noFill/>
                </a:ln>
              </p:spPr>
              <p:txBody>
                <a:bodyPr vert="horz" wrap="square" lIns="91440" tIns="45720" rIns="91440" bIns="45720" numCol="1" anchor="t" anchorCtr="0" compatLnSpc="1"/>
                <a:lstStyle/>
                <a:p>
                  <a:endParaRPr lang="en-US" dirty="0">
                    <a:solidFill>
                      <a:prstClr val="black"/>
                    </a:solidFill>
                  </a:endParaRPr>
                </a:p>
              </p:txBody>
            </p:sp>
            <p:sp>
              <p:nvSpPr>
                <p:cNvPr id="161" name="Freeform 33"/>
                <p:cNvSpPr/>
                <p:nvPr/>
              </p:nvSpPr>
              <p:spPr bwMode="auto">
                <a:xfrm>
                  <a:off x="8809038" y="3700463"/>
                  <a:ext cx="109538" cy="341312"/>
                </a:xfrm>
                <a:custGeom>
                  <a:avLst/>
                  <a:gdLst>
                    <a:gd name="T0" fmla="*/ 52 w 69"/>
                    <a:gd name="T1" fmla="*/ 0 h 215"/>
                    <a:gd name="T2" fmla="*/ 36 w 69"/>
                    <a:gd name="T3" fmla="*/ 88 h 215"/>
                    <a:gd name="T4" fmla="*/ 0 w 69"/>
                    <a:gd name="T5" fmla="*/ 97 h 215"/>
                    <a:gd name="T6" fmla="*/ 17 w 69"/>
                    <a:gd name="T7" fmla="*/ 215 h 215"/>
                    <a:gd name="T8" fmla="*/ 29 w 69"/>
                    <a:gd name="T9" fmla="*/ 126 h 215"/>
                    <a:gd name="T10" fmla="*/ 69 w 69"/>
                    <a:gd name="T11" fmla="*/ 104 h 215"/>
                    <a:gd name="T12" fmla="*/ 52 w 69"/>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9" h="215">
                      <a:moveTo>
                        <a:pt x="52" y="0"/>
                      </a:moveTo>
                      <a:lnTo>
                        <a:pt x="36" y="88"/>
                      </a:lnTo>
                      <a:lnTo>
                        <a:pt x="0" y="97"/>
                      </a:lnTo>
                      <a:lnTo>
                        <a:pt x="17" y="215"/>
                      </a:lnTo>
                      <a:lnTo>
                        <a:pt x="29" y="126"/>
                      </a:lnTo>
                      <a:lnTo>
                        <a:pt x="69" y="104"/>
                      </a:lnTo>
                      <a:lnTo>
                        <a:pt x="52" y="0"/>
                      </a:lnTo>
                      <a:close/>
                    </a:path>
                  </a:pathLst>
                </a:custGeom>
                <a:solidFill>
                  <a:srgbClr val="FFFFFF"/>
                </a:solidFill>
                <a:ln>
                  <a:noFill/>
                </a:ln>
              </p:spPr>
              <p:txBody>
                <a:bodyPr vert="horz" wrap="square" lIns="91440" tIns="45720" rIns="91440" bIns="45720" numCol="1" anchor="t" anchorCtr="0" compatLnSpc="1"/>
                <a:lstStyle/>
                <a:p>
                  <a:endParaRPr lang="en-US" dirty="0">
                    <a:solidFill>
                      <a:prstClr val="black"/>
                    </a:solidFill>
                  </a:endParaRPr>
                </a:p>
              </p:txBody>
            </p:sp>
          </p:grpSp>
        </p:grpSp>
        <p:grpSp>
          <p:nvGrpSpPr>
            <p:cNvPr id="28" name="Gruppieren 32"/>
            <p:cNvGrpSpPr/>
            <p:nvPr/>
          </p:nvGrpSpPr>
          <p:grpSpPr>
            <a:xfrm>
              <a:off x="10122222" y="368582"/>
              <a:ext cx="1162604" cy="1162604"/>
              <a:chOff x="6603838" y="2413781"/>
              <a:chExt cx="816551" cy="816551"/>
            </a:xfrm>
          </p:grpSpPr>
          <p:sp>
            <p:nvSpPr>
              <p:cNvPr id="163" name="Ellipse 33"/>
              <p:cNvSpPr/>
              <p:nvPr/>
            </p:nvSpPr>
            <p:spPr bwMode="gray">
              <a:xfrm>
                <a:off x="6603838" y="2413781"/>
                <a:ext cx="816551" cy="816551"/>
              </a:xfrm>
              <a:prstGeom prst="ellipse">
                <a:avLst/>
              </a:prstGeom>
              <a:solidFill>
                <a:srgbClr val="0070C0">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sp>
            <p:nvSpPr>
              <p:cNvPr id="164" name="Freeform 62"/>
              <p:cNvSpPr>
                <a:spLocks noEditPoints="1"/>
              </p:cNvSpPr>
              <p:nvPr/>
            </p:nvSpPr>
            <p:spPr bwMode="auto">
              <a:xfrm>
                <a:off x="6771628" y="2602696"/>
                <a:ext cx="480971" cy="438719"/>
              </a:xfrm>
              <a:custGeom>
                <a:avLst/>
                <a:gdLst>
                  <a:gd name="T0" fmla="*/ 831 w 831"/>
                  <a:gd name="T1" fmla="*/ 0 h 758"/>
                  <a:gd name="T2" fmla="*/ 229 w 831"/>
                  <a:gd name="T3" fmla="*/ 0 h 758"/>
                  <a:gd name="T4" fmla="*/ 0 w 831"/>
                  <a:gd name="T5" fmla="*/ 151 h 758"/>
                  <a:gd name="T6" fmla="*/ 0 w 831"/>
                  <a:gd name="T7" fmla="*/ 758 h 758"/>
                  <a:gd name="T8" fmla="*/ 607 w 831"/>
                  <a:gd name="T9" fmla="*/ 758 h 758"/>
                  <a:gd name="T10" fmla="*/ 607 w 831"/>
                  <a:gd name="T11" fmla="*/ 753 h 758"/>
                  <a:gd name="T12" fmla="*/ 607 w 831"/>
                  <a:gd name="T13" fmla="*/ 755 h 758"/>
                  <a:gd name="T14" fmla="*/ 831 w 831"/>
                  <a:gd name="T15" fmla="*/ 606 h 758"/>
                  <a:gd name="T16" fmla="*/ 831 w 831"/>
                  <a:gd name="T17" fmla="*/ 0 h 758"/>
                  <a:gd name="T18" fmla="*/ 815 w 831"/>
                  <a:gd name="T19" fmla="*/ 585 h 758"/>
                  <a:gd name="T20" fmla="*/ 614 w 831"/>
                  <a:gd name="T21" fmla="*/ 585 h 758"/>
                  <a:gd name="T22" fmla="*/ 614 w 831"/>
                  <a:gd name="T23" fmla="*/ 158 h 758"/>
                  <a:gd name="T24" fmla="*/ 815 w 831"/>
                  <a:gd name="T25" fmla="*/ 28 h 758"/>
                  <a:gd name="T26" fmla="*/ 815 w 831"/>
                  <a:gd name="T27" fmla="*/ 585 h 758"/>
                  <a:gd name="T28" fmla="*/ 229 w 831"/>
                  <a:gd name="T29" fmla="*/ 590 h 758"/>
                  <a:gd name="T30" fmla="*/ 19 w 831"/>
                  <a:gd name="T31" fmla="*/ 729 h 758"/>
                  <a:gd name="T32" fmla="*/ 19 w 831"/>
                  <a:gd name="T33" fmla="*/ 163 h 758"/>
                  <a:gd name="T34" fmla="*/ 229 w 831"/>
                  <a:gd name="T35" fmla="*/ 163 h 758"/>
                  <a:gd name="T36" fmla="*/ 229 w 831"/>
                  <a:gd name="T37" fmla="*/ 590 h 758"/>
                  <a:gd name="T38" fmla="*/ 248 w 831"/>
                  <a:gd name="T39" fmla="*/ 163 h 758"/>
                  <a:gd name="T40" fmla="*/ 595 w 831"/>
                  <a:gd name="T41" fmla="*/ 163 h 758"/>
                  <a:gd name="T42" fmla="*/ 595 w 831"/>
                  <a:gd name="T43" fmla="*/ 585 h 758"/>
                  <a:gd name="T44" fmla="*/ 248 w 831"/>
                  <a:gd name="T45" fmla="*/ 585 h 758"/>
                  <a:gd name="T46" fmla="*/ 248 w 831"/>
                  <a:gd name="T47" fmla="*/ 163 h 758"/>
                  <a:gd name="T48" fmla="*/ 805 w 831"/>
                  <a:gd name="T49" fmla="*/ 14 h 758"/>
                  <a:gd name="T50" fmla="*/ 607 w 831"/>
                  <a:gd name="T51" fmla="*/ 144 h 758"/>
                  <a:gd name="T52" fmla="*/ 248 w 831"/>
                  <a:gd name="T53" fmla="*/ 144 h 758"/>
                  <a:gd name="T54" fmla="*/ 248 w 831"/>
                  <a:gd name="T55" fmla="*/ 14 h 758"/>
                  <a:gd name="T56" fmla="*/ 805 w 831"/>
                  <a:gd name="T57" fmla="*/ 14 h 758"/>
                  <a:gd name="T58" fmla="*/ 229 w 831"/>
                  <a:gd name="T59" fmla="*/ 19 h 758"/>
                  <a:gd name="T60" fmla="*/ 229 w 831"/>
                  <a:gd name="T61" fmla="*/ 144 h 758"/>
                  <a:gd name="T62" fmla="*/ 40 w 831"/>
                  <a:gd name="T63" fmla="*/ 144 h 758"/>
                  <a:gd name="T64" fmla="*/ 229 w 831"/>
                  <a:gd name="T65" fmla="*/ 19 h 758"/>
                  <a:gd name="T66" fmla="*/ 40 w 831"/>
                  <a:gd name="T67" fmla="*/ 739 h 758"/>
                  <a:gd name="T68" fmla="*/ 241 w 831"/>
                  <a:gd name="T69" fmla="*/ 604 h 758"/>
                  <a:gd name="T70" fmla="*/ 595 w 831"/>
                  <a:gd name="T71" fmla="*/ 604 h 758"/>
                  <a:gd name="T72" fmla="*/ 595 w 831"/>
                  <a:gd name="T73" fmla="*/ 739 h 758"/>
                  <a:gd name="T74" fmla="*/ 40 w 831"/>
                  <a:gd name="T75" fmla="*/ 739 h 758"/>
                  <a:gd name="T76" fmla="*/ 614 w 831"/>
                  <a:gd name="T77" fmla="*/ 734 h 758"/>
                  <a:gd name="T78" fmla="*/ 614 w 831"/>
                  <a:gd name="T79" fmla="*/ 604 h 758"/>
                  <a:gd name="T80" fmla="*/ 807 w 831"/>
                  <a:gd name="T81" fmla="*/ 604 h 758"/>
                  <a:gd name="T82" fmla="*/ 614 w 831"/>
                  <a:gd name="T83" fmla="*/ 734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1" h="758">
                    <a:moveTo>
                      <a:pt x="831" y="0"/>
                    </a:moveTo>
                    <a:lnTo>
                      <a:pt x="229" y="0"/>
                    </a:lnTo>
                    <a:lnTo>
                      <a:pt x="0" y="151"/>
                    </a:lnTo>
                    <a:lnTo>
                      <a:pt x="0" y="758"/>
                    </a:lnTo>
                    <a:lnTo>
                      <a:pt x="607" y="758"/>
                    </a:lnTo>
                    <a:lnTo>
                      <a:pt x="607" y="753"/>
                    </a:lnTo>
                    <a:lnTo>
                      <a:pt x="607" y="755"/>
                    </a:lnTo>
                    <a:lnTo>
                      <a:pt x="831" y="606"/>
                    </a:lnTo>
                    <a:lnTo>
                      <a:pt x="831" y="0"/>
                    </a:lnTo>
                    <a:close/>
                    <a:moveTo>
                      <a:pt x="815" y="585"/>
                    </a:moveTo>
                    <a:lnTo>
                      <a:pt x="614" y="585"/>
                    </a:lnTo>
                    <a:lnTo>
                      <a:pt x="614" y="158"/>
                    </a:lnTo>
                    <a:lnTo>
                      <a:pt x="815" y="28"/>
                    </a:lnTo>
                    <a:lnTo>
                      <a:pt x="815" y="585"/>
                    </a:lnTo>
                    <a:close/>
                    <a:moveTo>
                      <a:pt x="229" y="590"/>
                    </a:moveTo>
                    <a:lnTo>
                      <a:pt x="19" y="729"/>
                    </a:lnTo>
                    <a:lnTo>
                      <a:pt x="19" y="163"/>
                    </a:lnTo>
                    <a:lnTo>
                      <a:pt x="229" y="163"/>
                    </a:lnTo>
                    <a:lnTo>
                      <a:pt x="229" y="590"/>
                    </a:lnTo>
                    <a:close/>
                    <a:moveTo>
                      <a:pt x="248" y="163"/>
                    </a:moveTo>
                    <a:lnTo>
                      <a:pt x="595" y="163"/>
                    </a:lnTo>
                    <a:lnTo>
                      <a:pt x="595" y="585"/>
                    </a:lnTo>
                    <a:lnTo>
                      <a:pt x="248" y="585"/>
                    </a:lnTo>
                    <a:lnTo>
                      <a:pt x="248" y="163"/>
                    </a:lnTo>
                    <a:close/>
                    <a:moveTo>
                      <a:pt x="805" y="14"/>
                    </a:moveTo>
                    <a:lnTo>
                      <a:pt x="607" y="144"/>
                    </a:lnTo>
                    <a:lnTo>
                      <a:pt x="248" y="144"/>
                    </a:lnTo>
                    <a:lnTo>
                      <a:pt x="248" y="14"/>
                    </a:lnTo>
                    <a:lnTo>
                      <a:pt x="805" y="14"/>
                    </a:lnTo>
                    <a:close/>
                    <a:moveTo>
                      <a:pt x="229" y="19"/>
                    </a:moveTo>
                    <a:lnTo>
                      <a:pt x="229" y="144"/>
                    </a:lnTo>
                    <a:lnTo>
                      <a:pt x="40" y="144"/>
                    </a:lnTo>
                    <a:lnTo>
                      <a:pt x="229" y="19"/>
                    </a:lnTo>
                    <a:close/>
                    <a:moveTo>
                      <a:pt x="40" y="739"/>
                    </a:moveTo>
                    <a:lnTo>
                      <a:pt x="241" y="604"/>
                    </a:lnTo>
                    <a:lnTo>
                      <a:pt x="595" y="604"/>
                    </a:lnTo>
                    <a:lnTo>
                      <a:pt x="595" y="739"/>
                    </a:lnTo>
                    <a:lnTo>
                      <a:pt x="40" y="739"/>
                    </a:lnTo>
                    <a:close/>
                    <a:moveTo>
                      <a:pt x="614" y="734"/>
                    </a:moveTo>
                    <a:lnTo>
                      <a:pt x="614" y="604"/>
                    </a:lnTo>
                    <a:lnTo>
                      <a:pt x="807" y="604"/>
                    </a:lnTo>
                    <a:lnTo>
                      <a:pt x="614" y="734"/>
                    </a:lnTo>
                    <a:close/>
                  </a:path>
                </a:pathLst>
              </a:custGeom>
              <a:solidFill>
                <a:srgbClr val="FFFFFF"/>
              </a:solidFill>
              <a:ln>
                <a:noFill/>
              </a:ln>
            </p:spPr>
            <p:txBody>
              <a:bodyPr vert="horz" wrap="square" lIns="91440" tIns="45720" rIns="91440" bIns="45720" numCol="1" anchor="t" anchorCtr="0" compatLnSpc="1"/>
              <a:lstStyle/>
              <a:p>
                <a:endParaRPr lang="en-US" dirty="0">
                  <a:solidFill>
                    <a:prstClr val="black"/>
                  </a:solidFill>
                </a:endParaRPr>
              </a:p>
            </p:txBody>
          </p:sp>
        </p:grpSp>
        <p:grpSp>
          <p:nvGrpSpPr>
            <p:cNvPr id="29" name="Gruppieren 40"/>
            <p:cNvGrpSpPr/>
            <p:nvPr/>
          </p:nvGrpSpPr>
          <p:grpSpPr>
            <a:xfrm>
              <a:off x="6778523" y="1172637"/>
              <a:ext cx="1444900" cy="1444900"/>
              <a:chOff x="5567214" y="979690"/>
              <a:chExt cx="1444900" cy="1444900"/>
            </a:xfrm>
          </p:grpSpPr>
          <p:sp>
            <p:nvSpPr>
              <p:cNvPr id="166" name="Ellipse 41"/>
              <p:cNvSpPr/>
              <p:nvPr/>
            </p:nvSpPr>
            <p:spPr bwMode="gray">
              <a:xfrm>
                <a:off x="5567214" y="979690"/>
                <a:ext cx="1444900" cy="1444900"/>
              </a:xfrm>
              <a:prstGeom prst="ellipse">
                <a:avLst/>
              </a:prstGeom>
              <a:solidFill>
                <a:srgbClr val="FF0000">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grpSp>
            <p:nvGrpSpPr>
              <p:cNvPr id="30" name="Gruppieren 42"/>
              <p:cNvGrpSpPr/>
              <p:nvPr/>
            </p:nvGrpSpPr>
            <p:grpSpPr>
              <a:xfrm>
                <a:off x="6077732" y="1241842"/>
                <a:ext cx="423863" cy="920596"/>
                <a:chOff x="346075" y="2843213"/>
                <a:chExt cx="554038" cy="1203325"/>
              </a:xfrm>
              <a:solidFill>
                <a:srgbClr val="FFFFFF"/>
              </a:solidFill>
            </p:grpSpPr>
            <p:sp>
              <p:nvSpPr>
                <p:cNvPr id="168" name="Freeform 63"/>
                <p:cNvSpPr/>
                <p:nvPr/>
              </p:nvSpPr>
              <p:spPr bwMode="auto">
                <a:xfrm>
                  <a:off x="365125" y="2843213"/>
                  <a:ext cx="520700" cy="1203325"/>
                </a:xfrm>
                <a:custGeom>
                  <a:avLst/>
                  <a:gdLst>
                    <a:gd name="T0" fmla="*/ 113 w 139"/>
                    <a:gd name="T1" fmla="*/ 168 h 321"/>
                    <a:gd name="T2" fmla="*/ 28 w 139"/>
                    <a:gd name="T3" fmla="*/ 109 h 321"/>
                    <a:gd name="T4" fmla="*/ 18 w 139"/>
                    <a:gd name="T5" fmla="*/ 109 h 321"/>
                    <a:gd name="T6" fmla="*/ 10 w 139"/>
                    <a:gd name="T7" fmla="*/ 101 h 321"/>
                    <a:gd name="T8" fmla="*/ 18 w 139"/>
                    <a:gd name="T9" fmla="*/ 93 h 321"/>
                    <a:gd name="T10" fmla="*/ 26 w 139"/>
                    <a:gd name="T11" fmla="*/ 93 h 321"/>
                    <a:gd name="T12" fmla="*/ 26 w 139"/>
                    <a:gd name="T13" fmla="*/ 83 h 321"/>
                    <a:gd name="T14" fmla="*/ 18 w 139"/>
                    <a:gd name="T15" fmla="*/ 83 h 321"/>
                    <a:gd name="T16" fmla="*/ 10 w 139"/>
                    <a:gd name="T17" fmla="*/ 75 h 321"/>
                    <a:gd name="T18" fmla="*/ 18 w 139"/>
                    <a:gd name="T19" fmla="*/ 67 h 321"/>
                    <a:gd name="T20" fmla="*/ 26 w 139"/>
                    <a:gd name="T21" fmla="*/ 67 h 321"/>
                    <a:gd name="T22" fmla="*/ 26 w 139"/>
                    <a:gd name="T23" fmla="*/ 0 h 321"/>
                    <a:gd name="T24" fmla="*/ 0 w 139"/>
                    <a:gd name="T25" fmla="*/ 0 h 321"/>
                    <a:gd name="T26" fmla="*/ 0 w 139"/>
                    <a:gd name="T27" fmla="*/ 100 h 321"/>
                    <a:gd name="T28" fmla="*/ 0 w 139"/>
                    <a:gd name="T29" fmla="*/ 101 h 321"/>
                    <a:gd name="T30" fmla="*/ 45 w 139"/>
                    <a:gd name="T31" fmla="*/ 151 h 321"/>
                    <a:gd name="T32" fmla="*/ 111 w 139"/>
                    <a:gd name="T33" fmla="*/ 216 h 321"/>
                    <a:gd name="T34" fmla="*/ 117 w 139"/>
                    <a:gd name="T35" fmla="*/ 216 h 321"/>
                    <a:gd name="T36" fmla="*/ 125 w 139"/>
                    <a:gd name="T37" fmla="*/ 224 h 321"/>
                    <a:gd name="T38" fmla="*/ 117 w 139"/>
                    <a:gd name="T39" fmla="*/ 232 h 321"/>
                    <a:gd name="T40" fmla="*/ 112 w 139"/>
                    <a:gd name="T41" fmla="*/ 232 h 321"/>
                    <a:gd name="T42" fmla="*/ 112 w 139"/>
                    <a:gd name="T43" fmla="*/ 243 h 321"/>
                    <a:gd name="T44" fmla="*/ 117 w 139"/>
                    <a:gd name="T45" fmla="*/ 243 h 321"/>
                    <a:gd name="T46" fmla="*/ 125 w 139"/>
                    <a:gd name="T47" fmla="*/ 251 h 321"/>
                    <a:gd name="T48" fmla="*/ 117 w 139"/>
                    <a:gd name="T49" fmla="*/ 259 h 321"/>
                    <a:gd name="T50" fmla="*/ 112 w 139"/>
                    <a:gd name="T51" fmla="*/ 259 h 321"/>
                    <a:gd name="T52" fmla="*/ 112 w 139"/>
                    <a:gd name="T53" fmla="*/ 321 h 321"/>
                    <a:gd name="T54" fmla="*/ 138 w 139"/>
                    <a:gd name="T55" fmla="*/ 321 h 321"/>
                    <a:gd name="T56" fmla="*/ 139 w 139"/>
                    <a:gd name="T57" fmla="*/ 226 h 321"/>
                    <a:gd name="T58" fmla="*/ 113 w 139"/>
                    <a:gd name="T59" fmla="*/ 16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9" h="321">
                      <a:moveTo>
                        <a:pt x="113" y="168"/>
                      </a:moveTo>
                      <a:cubicBezTo>
                        <a:pt x="89" y="149"/>
                        <a:pt x="39" y="139"/>
                        <a:pt x="28" y="109"/>
                      </a:cubicBezTo>
                      <a:cubicBezTo>
                        <a:pt x="18" y="109"/>
                        <a:pt x="18" y="109"/>
                        <a:pt x="18" y="109"/>
                      </a:cubicBezTo>
                      <a:cubicBezTo>
                        <a:pt x="13" y="109"/>
                        <a:pt x="10" y="106"/>
                        <a:pt x="10" y="101"/>
                      </a:cubicBezTo>
                      <a:cubicBezTo>
                        <a:pt x="10" y="97"/>
                        <a:pt x="13" y="93"/>
                        <a:pt x="18" y="93"/>
                      </a:cubicBezTo>
                      <a:cubicBezTo>
                        <a:pt x="26" y="93"/>
                        <a:pt x="26" y="93"/>
                        <a:pt x="26" y="93"/>
                      </a:cubicBezTo>
                      <a:cubicBezTo>
                        <a:pt x="26" y="83"/>
                        <a:pt x="26" y="83"/>
                        <a:pt x="26" y="83"/>
                      </a:cubicBezTo>
                      <a:cubicBezTo>
                        <a:pt x="18" y="83"/>
                        <a:pt x="18" y="83"/>
                        <a:pt x="18" y="83"/>
                      </a:cubicBezTo>
                      <a:cubicBezTo>
                        <a:pt x="13" y="83"/>
                        <a:pt x="10" y="80"/>
                        <a:pt x="10" y="75"/>
                      </a:cubicBezTo>
                      <a:cubicBezTo>
                        <a:pt x="10" y="71"/>
                        <a:pt x="13" y="67"/>
                        <a:pt x="18" y="67"/>
                      </a:cubicBezTo>
                      <a:cubicBezTo>
                        <a:pt x="26" y="67"/>
                        <a:pt x="26" y="67"/>
                        <a:pt x="26" y="67"/>
                      </a:cubicBezTo>
                      <a:cubicBezTo>
                        <a:pt x="26" y="0"/>
                        <a:pt x="26" y="0"/>
                        <a:pt x="26" y="0"/>
                      </a:cubicBezTo>
                      <a:cubicBezTo>
                        <a:pt x="0" y="0"/>
                        <a:pt x="0" y="0"/>
                        <a:pt x="0" y="0"/>
                      </a:cubicBezTo>
                      <a:cubicBezTo>
                        <a:pt x="0" y="100"/>
                        <a:pt x="0" y="100"/>
                        <a:pt x="0" y="100"/>
                      </a:cubicBezTo>
                      <a:cubicBezTo>
                        <a:pt x="0" y="100"/>
                        <a:pt x="0" y="101"/>
                        <a:pt x="0" y="101"/>
                      </a:cubicBezTo>
                      <a:cubicBezTo>
                        <a:pt x="2" y="125"/>
                        <a:pt x="25" y="140"/>
                        <a:pt x="45" y="151"/>
                      </a:cubicBezTo>
                      <a:cubicBezTo>
                        <a:pt x="80" y="169"/>
                        <a:pt x="105" y="181"/>
                        <a:pt x="111" y="216"/>
                      </a:cubicBezTo>
                      <a:cubicBezTo>
                        <a:pt x="117" y="216"/>
                        <a:pt x="117" y="216"/>
                        <a:pt x="117" y="216"/>
                      </a:cubicBezTo>
                      <a:cubicBezTo>
                        <a:pt x="122" y="216"/>
                        <a:pt x="125" y="219"/>
                        <a:pt x="125" y="224"/>
                      </a:cubicBezTo>
                      <a:cubicBezTo>
                        <a:pt x="125" y="228"/>
                        <a:pt x="122" y="232"/>
                        <a:pt x="117" y="232"/>
                      </a:cubicBezTo>
                      <a:cubicBezTo>
                        <a:pt x="112" y="232"/>
                        <a:pt x="112" y="232"/>
                        <a:pt x="112" y="232"/>
                      </a:cubicBezTo>
                      <a:cubicBezTo>
                        <a:pt x="112" y="243"/>
                        <a:pt x="112" y="243"/>
                        <a:pt x="112" y="243"/>
                      </a:cubicBezTo>
                      <a:cubicBezTo>
                        <a:pt x="117" y="243"/>
                        <a:pt x="117" y="243"/>
                        <a:pt x="117" y="243"/>
                      </a:cubicBezTo>
                      <a:cubicBezTo>
                        <a:pt x="122" y="243"/>
                        <a:pt x="125" y="247"/>
                        <a:pt x="125" y="251"/>
                      </a:cubicBezTo>
                      <a:cubicBezTo>
                        <a:pt x="125" y="256"/>
                        <a:pt x="122" y="259"/>
                        <a:pt x="117" y="259"/>
                      </a:cubicBezTo>
                      <a:cubicBezTo>
                        <a:pt x="112" y="259"/>
                        <a:pt x="112" y="259"/>
                        <a:pt x="112" y="259"/>
                      </a:cubicBezTo>
                      <a:cubicBezTo>
                        <a:pt x="112" y="321"/>
                        <a:pt x="112" y="321"/>
                        <a:pt x="112" y="321"/>
                      </a:cubicBezTo>
                      <a:cubicBezTo>
                        <a:pt x="138" y="321"/>
                        <a:pt x="138" y="321"/>
                        <a:pt x="138" y="321"/>
                      </a:cubicBezTo>
                      <a:cubicBezTo>
                        <a:pt x="138" y="321"/>
                        <a:pt x="139" y="228"/>
                        <a:pt x="139" y="226"/>
                      </a:cubicBezTo>
                      <a:cubicBezTo>
                        <a:pt x="139" y="203"/>
                        <a:pt x="133" y="185"/>
                        <a:pt x="113"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prstClr val="black"/>
                    </a:solidFill>
                  </a:endParaRPr>
                </a:p>
              </p:txBody>
            </p:sp>
            <p:sp>
              <p:nvSpPr>
                <p:cNvPr id="169" name="Freeform 64"/>
                <p:cNvSpPr/>
                <p:nvPr/>
              </p:nvSpPr>
              <p:spPr bwMode="auto">
                <a:xfrm>
                  <a:off x="409575" y="3101975"/>
                  <a:ext cx="360363" cy="47625"/>
                </a:xfrm>
                <a:custGeom>
                  <a:avLst/>
                  <a:gdLst>
                    <a:gd name="T0" fmla="*/ 8 w 96"/>
                    <a:gd name="T1" fmla="*/ 0 h 13"/>
                    <a:gd name="T2" fmla="*/ 0 w 96"/>
                    <a:gd name="T3" fmla="*/ 6 h 13"/>
                    <a:gd name="T4" fmla="*/ 8 w 96"/>
                    <a:gd name="T5" fmla="*/ 13 h 13"/>
                    <a:gd name="T6" fmla="*/ 96 w 96"/>
                    <a:gd name="T7" fmla="*/ 13 h 13"/>
                    <a:gd name="T8" fmla="*/ 96 w 96"/>
                    <a:gd name="T9" fmla="*/ 0 h 13"/>
                    <a:gd name="T10" fmla="*/ 8 w 96"/>
                    <a:gd name="T11" fmla="*/ 0 h 13"/>
                  </a:gdLst>
                  <a:ahLst/>
                  <a:cxnLst>
                    <a:cxn ang="0">
                      <a:pos x="T0" y="T1"/>
                    </a:cxn>
                    <a:cxn ang="0">
                      <a:pos x="T2" y="T3"/>
                    </a:cxn>
                    <a:cxn ang="0">
                      <a:pos x="T4" y="T5"/>
                    </a:cxn>
                    <a:cxn ang="0">
                      <a:pos x="T6" y="T7"/>
                    </a:cxn>
                    <a:cxn ang="0">
                      <a:pos x="T8" y="T9"/>
                    </a:cxn>
                    <a:cxn ang="0">
                      <a:pos x="T10" y="T11"/>
                    </a:cxn>
                  </a:cxnLst>
                  <a:rect l="0" t="0" r="r" b="b"/>
                  <a:pathLst>
                    <a:path w="96" h="13">
                      <a:moveTo>
                        <a:pt x="8" y="0"/>
                      </a:moveTo>
                      <a:cubicBezTo>
                        <a:pt x="4" y="0"/>
                        <a:pt x="0" y="3"/>
                        <a:pt x="0" y="6"/>
                      </a:cubicBezTo>
                      <a:cubicBezTo>
                        <a:pt x="0" y="10"/>
                        <a:pt x="4" y="13"/>
                        <a:pt x="8" y="13"/>
                      </a:cubicBezTo>
                      <a:cubicBezTo>
                        <a:pt x="96" y="13"/>
                        <a:pt x="96" y="13"/>
                        <a:pt x="96" y="13"/>
                      </a:cubicBezTo>
                      <a:cubicBezTo>
                        <a:pt x="96" y="0"/>
                        <a:pt x="96" y="0"/>
                        <a:pt x="96"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prstClr val="black"/>
                    </a:solidFill>
                  </a:endParaRPr>
                </a:p>
              </p:txBody>
            </p:sp>
            <p:sp>
              <p:nvSpPr>
                <p:cNvPr id="170" name="Freeform 65"/>
                <p:cNvSpPr/>
                <p:nvPr/>
              </p:nvSpPr>
              <p:spPr bwMode="auto">
                <a:xfrm>
                  <a:off x="409575" y="3198813"/>
                  <a:ext cx="360363" cy="44450"/>
                </a:xfrm>
                <a:custGeom>
                  <a:avLst/>
                  <a:gdLst>
                    <a:gd name="T0" fmla="*/ 96 w 96"/>
                    <a:gd name="T1" fmla="*/ 0 h 12"/>
                    <a:gd name="T2" fmla="*/ 8 w 96"/>
                    <a:gd name="T3" fmla="*/ 0 h 12"/>
                    <a:gd name="T4" fmla="*/ 0 w 96"/>
                    <a:gd name="T5" fmla="*/ 6 h 12"/>
                    <a:gd name="T6" fmla="*/ 8 w 96"/>
                    <a:gd name="T7" fmla="*/ 12 h 12"/>
                    <a:gd name="T8" fmla="*/ 96 w 96"/>
                    <a:gd name="T9" fmla="*/ 12 h 12"/>
                    <a:gd name="T10" fmla="*/ 96 w 96"/>
                    <a:gd name="T11" fmla="*/ 12 h 12"/>
                    <a:gd name="T12" fmla="*/ 96 w 9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6" h="12">
                      <a:moveTo>
                        <a:pt x="96" y="0"/>
                      </a:moveTo>
                      <a:cubicBezTo>
                        <a:pt x="8" y="0"/>
                        <a:pt x="8" y="0"/>
                        <a:pt x="8" y="0"/>
                      </a:cubicBezTo>
                      <a:cubicBezTo>
                        <a:pt x="4" y="0"/>
                        <a:pt x="0" y="3"/>
                        <a:pt x="0" y="6"/>
                      </a:cubicBezTo>
                      <a:cubicBezTo>
                        <a:pt x="0" y="9"/>
                        <a:pt x="4" y="12"/>
                        <a:pt x="8" y="12"/>
                      </a:cubicBezTo>
                      <a:cubicBezTo>
                        <a:pt x="96" y="12"/>
                        <a:pt x="96" y="12"/>
                        <a:pt x="96" y="12"/>
                      </a:cubicBezTo>
                      <a:cubicBezTo>
                        <a:pt x="96" y="12"/>
                        <a:pt x="96" y="12"/>
                        <a:pt x="96" y="12"/>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prstClr val="black"/>
                    </a:solidFill>
                  </a:endParaRPr>
                </a:p>
              </p:txBody>
            </p:sp>
            <p:sp>
              <p:nvSpPr>
                <p:cNvPr id="171" name="Freeform 66"/>
                <p:cNvSpPr/>
                <p:nvPr/>
              </p:nvSpPr>
              <p:spPr bwMode="auto">
                <a:xfrm>
                  <a:off x="477837" y="3760788"/>
                  <a:ext cx="344488" cy="49212"/>
                </a:xfrm>
                <a:custGeom>
                  <a:avLst/>
                  <a:gdLst>
                    <a:gd name="T0" fmla="*/ 85 w 92"/>
                    <a:gd name="T1" fmla="*/ 13 h 13"/>
                    <a:gd name="T2" fmla="*/ 92 w 92"/>
                    <a:gd name="T3" fmla="*/ 6 h 13"/>
                    <a:gd name="T4" fmla="*/ 85 w 92"/>
                    <a:gd name="T5" fmla="*/ 0 h 13"/>
                    <a:gd name="T6" fmla="*/ 0 w 92"/>
                    <a:gd name="T7" fmla="*/ 0 h 13"/>
                    <a:gd name="T8" fmla="*/ 0 w 92"/>
                    <a:gd name="T9" fmla="*/ 13 h 13"/>
                    <a:gd name="T10" fmla="*/ 85 w 92"/>
                    <a:gd name="T11" fmla="*/ 13 h 13"/>
                  </a:gdLst>
                  <a:ahLst/>
                  <a:cxnLst>
                    <a:cxn ang="0">
                      <a:pos x="T0" y="T1"/>
                    </a:cxn>
                    <a:cxn ang="0">
                      <a:pos x="T2" y="T3"/>
                    </a:cxn>
                    <a:cxn ang="0">
                      <a:pos x="T4" y="T5"/>
                    </a:cxn>
                    <a:cxn ang="0">
                      <a:pos x="T6" y="T7"/>
                    </a:cxn>
                    <a:cxn ang="0">
                      <a:pos x="T8" y="T9"/>
                    </a:cxn>
                    <a:cxn ang="0">
                      <a:pos x="T10" y="T11"/>
                    </a:cxn>
                  </a:cxnLst>
                  <a:rect l="0" t="0" r="r" b="b"/>
                  <a:pathLst>
                    <a:path w="92" h="13">
                      <a:moveTo>
                        <a:pt x="85" y="13"/>
                      </a:moveTo>
                      <a:cubicBezTo>
                        <a:pt x="89" y="13"/>
                        <a:pt x="92" y="10"/>
                        <a:pt x="92" y="6"/>
                      </a:cubicBezTo>
                      <a:cubicBezTo>
                        <a:pt x="92" y="3"/>
                        <a:pt x="89" y="0"/>
                        <a:pt x="85" y="0"/>
                      </a:cubicBezTo>
                      <a:cubicBezTo>
                        <a:pt x="0" y="0"/>
                        <a:pt x="0" y="0"/>
                        <a:pt x="0" y="0"/>
                      </a:cubicBezTo>
                      <a:cubicBezTo>
                        <a:pt x="0" y="13"/>
                        <a:pt x="0" y="13"/>
                        <a:pt x="0" y="13"/>
                      </a:cubicBezTo>
                      <a:lnTo>
                        <a:pt x="8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prstClr val="black"/>
                    </a:solidFill>
                  </a:endParaRPr>
                </a:p>
              </p:txBody>
            </p:sp>
            <p:sp>
              <p:nvSpPr>
                <p:cNvPr id="172" name="Freeform 67"/>
                <p:cNvSpPr/>
                <p:nvPr/>
              </p:nvSpPr>
              <p:spPr bwMode="auto">
                <a:xfrm>
                  <a:off x="477837" y="3656013"/>
                  <a:ext cx="344488" cy="49212"/>
                </a:xfrm>
                <a:custGeom>
                  <a:avLst/>
                  <a:gdLst>
                    <a:gd name="T0" fmla="*/ 0 w 92"/>
                    <a:gd name="T1" fmla="*/ 13 h 13"/>
                    <a:gd name="T2" fmla="*/ 85 w 92"/>
                    <a:gd name="T3" fmla="*/ 13 h 13"/>
                    <a:gd name="T4" fmla="*/ 92 w 92"/>
                    <a:gd name="T5" fmla="*/ 7 h 13"/>
                    <a:gd name="T6" fmla="*/ 85 w 92"/>
                    <a:gd name="T7" fmla="*/ 0 h 13"/>
                    <a:gd name="T8" fmla="*/ 0 w 92"/>
                    <a:gd name="T9" fmla="*/ 0 h 13"/>
                    <a:gd name="T10" fmla="*/ 0 w 92"/>
                    <a:gd name="T11" fmla="*/ 1 h 13"/>
                    <a:gd name="T12" fmla="*/ 0 w 9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92" h="13">
                      <a:moveTo>
                        <a:pt x="0" y="13"/>
                      </a:moveTo>
                      <a:cubicBezTo>
                        <a:pt x="85" y="13"/>
                        <a:pt x="85" y="13"/>
                        <a:pt x="85" y="13"/>
                      </a:cubicBezTo>
                      <a:cubicBezTo>
                        <a:pt x="89" y="13"/>
                        <a:pt x="92" y="10"/>
                        <a:pt x="92" y="7"/>
                      </a:cubicBezTo>
                      <a:cubicBezTo>
                        <a:pt x="92" y="3"/>
                        <a:pt x="89" y="0"/>
                        <a:pt x="85" y="0"/>
                      </a:cubicBezTo>
                      <a:cubicBezTo>
                        <a:pt x="0" y="0"/>
                        <a:pt x="0" y="0"/>
                        <a:pt x="0" y="0"/>
                      </a:cubicBezTo>
                      <a:cubicBezTo>
                        <a:pt x="0" y="0"/>
                        <a:pt x="0" y="1"/>
                        <a:pt x="0" y="1"/>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prstClr val="black"/>
                    </a:solidFill>
                  </a:endParaRPr>
                </a:p>
              </p:txBody>
            </p:sp>
            <p:sp>
              <p:nvSpPr>
                <p:cNvPr id="173" name="Freeform 68"/>
                <p:cNvSpPr/>
                <p:nvPr/>
              </p:nvSpPr>
              <p:spPr bwMode="auto">
                <a:xfrm>
                  <a:off x="346075" y="2967038"/>
                  <a:ext cx="554038" cy="969962"/>
                </a:xfrm>
                <a:custGeom>
                  <a:avLst/>
                  <a:gdLst>
                    <a:gd name="T0" fmla="*/ 143 w 148"/>
                    <a:gd name="T1" fmla="*/ 74 h 259"/>
                    <a:gd name="T2" fmla="*/ 143 w 148"/>
                    <a:gd name="T3" fmla="*/ 0 h 259"/>
                    <a:gd name="T4" fmla="*/ 117 w 148"/>
                    <a:gd name="T5" fmla="*/ 0 h 259"/>
                    <a:gd name="T6" fmla="*/ 117 w 148"/>
                    <a:gd name="T7" fmla="*/ 36 h 259"/>
                    <a:gd name="T8" fmla="*/ 117 w 148"/>
                    <a:gd name="T9" fmla="*/ 49 h 259"/>
                    <a:gd name="T10" fmla="*/ 117 w 148"/>
                    <a:gd name="T11" fmla="*/ 62 h 259"/>
                    <a:gd name="T12" fmla="*/ 117 w 148"/>
                    <a:gd name="T13" fmla="*/ 74 h 259"/>
                    <a:gd name="T14" fmla="*/ 117 w 148"/>
                    <a:gd name="T15" fmla="*/ 74 h 259"/>
                    <a:gd name="T16" fmla="*/ 42 w 148"/>
                    <a:gd name="T17" fmla="*/ 128 h 259"/>
                    <a:gd name="T18" fmla="*/ 5 w 148"/>
                    <a:gd name="T19" fmla="*/ 175 h 259"/>
                    <a:gd name="T20" fmla="*/ 5 w 148"/>
                    <a:gd name="T21" fmla="*/ 259 h 259"/>
                    <a:gd name="T22" fmla="*/ 31 w 148"/>
                    <a:gd name="T23" fmla="*/ 259 h 259"/>
                    <a:gd name="T24" fmla="*/ 31 w 148"/>
                    <a:gd name="T25" fmla="*/ 175 h 259"/>
                    <a:gd name="T26" fmla="*/ 64 w 148"/>
                    <a:gd name="T27" fmla="*/ 135 h 259"/>
                    <a:gd name="T28" fmla="*/ 106 w 148"/>
                    <a:gd name="T29" fmla="*/ 125 h 259"/>
                    <a:gd name="T30" fmla="*/ 143 w 148"/>
                    <a:gd name="T31" fmla="*/ 7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259">
                      <a:moveTo>
                        <a:pt x="143" y="74"/>
                      </a:moveTo>
                      <a:cubicBezTo>
                        <a:pt x="143" y="0"/>
                        <a:pt x="143" y="0"/>
                        <a:pt x="143" y="0"/>
                      </a:cubicBezTo>
                      <a:cubicBezTo>
                        <a:pt x="117" y="0"/>
                        <a:pt x="117" y="0"/>
                        <a:pt x="117" y="0"/>
                      </a:cubicBezTo>
                      <a:cubicBezTo>
                        <a:pt x="117" y="36"/>
                        <a:pt x="117" y="36"/>
                        <a:pt x="117" y="36"/>
                      </a:cubicBezTo>
                      <a:cubicBezTo>
                        <a:pt x="117" y="49"/>
                        <a:pt x="117" y="49"/>
                        <a:pt x="117" y="49"/>
                      </a:cubicBezTo>
                      <a:cubicBezTo>
                        <a:pt x="117" y="62"/>
                        <a:pt x="117" y="62"/>
                        <a:pt x="117" y="62"/>
                      </a:cubicBezTo>
                      <a:cubicBezTo>
                        <a:pt x="117" y="74"/>
                        <a:pt x="117" y="74"/>
                        <a:pt x="117" y="74"/>
                      </a:cubicBezTo>
                      <a:cubicBezTo>
                        <a:pt x="117" y="74"/>
                        <a:pt x="117" y="74"/>
                        <a:pt x="117" y="74"/>
                      </a:cubicBezTo>
                      <a:cubicBezTo>
                        <a:pt x="121" y="115"/>
                        <a:pt x="75" y="115"/>
                        <a:pt x="42" y="128"/>
                      </a:cubicBezTo>
                      <a:cubicBezTo>
                        <a:pt x="0" y="144"/>
                        <a:pt x="5" y="174"/>
                        <a:pt x="5" y="175"/>
                      </a:cubicBezTo>
                      <a:cubicBezTo>
                        <a:pt x="5" y="259"/>
                        <a:pt x="5" y="259"/>
                        <a:pt x="5" y="259"/>
                      </a:cubicBezTo>
                      <a:cubicBezTo>
                        <a:pt x="31" y="259"/>
                        <a:pt x="31" y="259"/>
                        <a:pt x="31" y="259"/>
                      </a:cubicBezTo>
                      <a:cubicBezTo>
                        <a:pt x="31" y="175"/>
                        <a:pt x="31" y="175"/>
                        <a:pt x="31" y="175"/>
                      </a:cubicBezTo>
                      <a:cubicBezTo>
                        <a:pt x="31" y="174"/>
                        <a:pt x="29" y="141"/>
                        <a:pt x="64" y="135"/>
                      </a:cubicBezTo>
                      <a:cubicBezTo>
                        <a:pt x="77" y="132"/>
                        <a:pt x="93" y="128"/>
                        <a:pt x="106" y="125"/>
                      </a:cubicBezTo>
                      <a:cubicBezTo>
                        <a:pt x="148" y="115"/>
                        <a:pt x="143" y="74"/>
                        <a:pt x="14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prstClr val="black"/>
                    </a:solidFill>
                  </a:endParaRPr>
                </a:p>
              </p:txBody>
            </p:sp>
          </p:grpSp>
        </p:grpSp>
        <p:grpSp>
          <p:nvGrpSpPr>
            <p:cNvPr id="31" name="Gruppieren 49"/>
            <p:cNvGrpSpPr/>
            <p:nvPr/>
          </p:nvGrpSpPr>
          <p:grpSpPr>
            <a:xfrm>
              <a:off x="5588491" y="1827975"/>
              <a:ext cx="1740666" cy="1740666"/>
              <a:chOff x="4377182" y="1635028"/>
              <a:chExt cx="1740666" cy="1740666"/>
            </a:xfrm>
          </p:grpSpPr>
          <p:sp>
            <p:nvSpPr>
              <p:cNvPr id="175" name="Ellipse 50"/>
              <p:cNvSpPr/>
              <p:nvPr/>
            </p:nvSpPr>
            <p:spPr bwMode="gray">
              <a:xfrm>
                <a:off x="4377182" y="1635028"/>
                <a:ext cx="1740666" cy="1740666"/>
              </a:xfrm>
              <a:prstGeom prst="ellipse">
                <a:avLst/>
              </a:prstGeom>
              <a:solidFill>
                <a:srgbClr val="005EF6">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grpSp>
            <p:nvGrpSpPr>
              <p:cNvPr id="224" name="Gruppieren 51"/>
              <p:cNvGrpSpPr/>
              <p:nvPr/>
            </p:nvGrpSpPr>
            <p:grpSpPr>
              <a:xfrm>
                <a:off x="4714847" y="1972865"/>
                <a:ext cx="1064993" cy="1064992"/>
                <a:chOff x="1089025" y="2843213"/>
                <a:chExt cx="1195388" cy="1195387"/>
              </a:xfrm>
              <a:solidFill>
                <a:srgbClr val="FFFFFF"/>
              </a:solidFill>
            </p:grpSpPr>
            <p:sp>
              <p:nvSpPr>
                <p:cNvPr id="177" name="Freeform 46"/>
                <p:cNvSpPr>
                  <a:spLocks noEditPoints="1"/>
                </p:cNvSpPr>
                <p:nvPr/>
              </p:nvSpPr>
              <p:spPr bwMode="auto">
                <a:xfrm>
                  <a:off x="1089025" y="2843213"/>
                  <a:ext cx="1195388" cy="1195387"/>
                </a:xfrm>
                <a:custGeom>
                  <a:avLst/>
                  <a:gdLst>
                    <a:gd name="T0" fmla="*/ 659 w 753"/>
                    <a:gd name="T1" fmla="*/ 290 h 753"/>
                    <a:gd name="T2" fmla="*/ 661 w 753"/>
                    <a:gd name="T3" fmla="*/ 156 h 753"/>
                    <a:gd name="T4" fmla="*/ 635 w 753"/>
                    <a:gd name="T5" fmla="*/ 104 h 753"/>
                    <a:gd name="T6" fmla="*/ 500 w 753"/>
                    <a:gd name="T7" fmla="*/ 125 h 753"/>
                    <a:gd name="T8" fmla="*/ 408 w 753"/>
                    <a:gd name="T9" fmla="*/ 11 h 753"/>
                    <a:gd name="T10" fmla="*/ 316 w 753"/>
                    <a:gd name="T11" fmla="*/ 42 h 753"/>
                    <a:gd name="T12" fmla="*/ 193 w 753"/>
                    <a:gd name="T13" fmla="*/ 99 h 753"/>
                    <a:gd name="T14" fmla="*/ 111 w 753"/>
                    <a:gd name="T15" fmla="*/ 111 h 753"/>
                    <a:gd name="T16" fmla="*/ 101 w 753"/>
                    <a:gd name="T17" fmla="*/ 205 h 753"/>
                    <a:gd name="T18" fmla="*/ 30 w 753"/>
                    <a:gd name="T19" fmla="*/ 323 h 753"/>
                    <a:gd name="T20" fmla="*/ 7 w 753"/>
                    <a:gd name="T21" fmla="*/ 403 h 753"/>
                    <a:gd name="T22" fmla="*/ 130 w 753"/>
                    <a:gd name="T23" fmla="*/ 488 h 753"/>
                    <a:gd name="T24" fmla="*/ 101 w 753"/>
                    <a:gd name="T25" fmla="*/ 628 h 753"/>
                    <a:gd name="T26" fmla="*/ 156 w 753"/>
                    <a:gd name="T27" fmla="*/ 661 h 753"/>
                    <a:gd name="T28" fmla="*/ 290 w 753"/>
                    <a:gd name="T29" fmla="*/ 661 h 753"/>
                    <a:gd name="T30" fmla="*/ 380 w 753"/>
                    <a:gd name="T31" fmla="*/ 753 h 753"/>
                    <a:gd name="T32" fmla="*/ 470 w 753"/>
                    <a:gd name="T33" fmla="*/ 644 h 753"/>
                    <a:gd name="T34" fmla="*/ 607 w 753"/>
                    <a:gd name="T35" fmla="*/ 661 h 753"/>
                    <a:gd name="T36" fmla="*/ 656 w 753"/>
                    <a:gd name="T37" fmla="*/ 621 h 753"/>
                    <a:gd name="T38" fmla="*/ 616 w 753"/>
                    <a:gd name="T39" fmla="*/ 477 h 753"/>
                    <a:gd name="T40" fmla="*/ 751 w 753"/>
                    <a:gd name="T41" fmla="*/ 396 h 753"/>
                    <a:gd name="T42" fmla="*/ 588 w 753"/>
                    <a:gd name="T43" fmla="*/ 115 h 753"/>
                    <a:gd name="T44" fmla="*/ 633 w 753"/>
                    <a:gd name="T45" fmla="*/ 210 h 753"/>
                    <a:gd name="T46" fmla="*/ 484 w 753"/>
                    <a:gd name="T47" fmla="*/ 167 h 753"/>
                    <a:gd name="T48" fmla="*/ 255 w 753"/>
                    <a:gd name="T49" fmla="*/ 328 h 753"/>
                    <a:gd name="T50" fmla="*/ 500 w 753"/>
                    <a:gd name="T51" fmla="*/ 377 h 753"/>
                    <a:gd name="T52" fmla="*/ 352 w 753"/>
                    <a:gd name="T53" fmla="*/ 503 h 753"/>
                    <a:gd name="T54" fmla="*/ 151 w 753"/>
                    <a:gd name="T55" fmla="*/ 283 h 753"/>
                    <a:gd name="T56" fmla="*/ 269 w 753"/>
                    <a:gd name="T57" fmla="*/ 307 h 753"/>
                    <a:gd name="T58" fmla="*/ 252 w 753"/>
                    <a:gd name="T59" fmla="*/ 403 h 753"/>
                    <a:gd name="T60" fmla="*/ 196 w 753"/>
                    <a:gd name="T61" fmla="*/ 399 h 753"/>
                    <a:gd name="T62" fmla="*/ 347 w 753"/>
                    <a:gd name="T63" fmla="*/ 238 h 753"/>
                    <a:gd name="T64" fmla="*/ 493 w 753"/>
                    <a:gd name="T65" fmla="*/ 262 h 753"/>
                    <a:gd name="T66" fmla="*/ 453 w 753"/>
                    <a:gd name="T67" fmla="*/ 498 h 753"/>
                    <a:gd name="T68" fmla="*/ 564 w 753"/>
                    <a:gd name="T69" fmla="*/ 481 h 753"/>
                    <a:gd name="T70" fmla="*/ 503 w 753"/>
                    <a:gd name="T71" fmla="*/ 370 h 753"/>
                    <a:gd name="T72" fmla="*/ 583 w 753"/>
                    <a:gd name="T73" fmla="*/ 318 h 753"/>
                    <a:gd name="T74" fmla="*/ 406 w 753"/>
                    <a:gd name="T75" fmla="*/ 231 h 753"/>
                    <a:gd name="T76" fmla="*/ 342 w 753"/>
                    <a:gd name="T77" fmla="*/ 42 h 753"/>
                    <a:gd name="T78" fmla="*/ 456 w 753"/>
                    <a:gd name="T79" fmla="*/ 111 h 753"/>
                    <a:gd name="T80" fmla="*/ 278 w 753"/>
                    <a:gd name="T81" fmla="*/ 170 h 753"/>
                    <a:gd name="T82" fmla="*/ 274 w 753"/>
                    <a:gd name="T83" fmla="*/ 191 h 753"/>
                    <a:gd name="T84" fmla="*/ 127 w 753"/>
                    <a:gd name="T85" fmla="*/ 130 h 753"/>
                    <a:gd name="T86" fmla="*/ 276 w 753"/>
                    <a:gd name="T87" fmla="*/ 148 h 753"/>
                    <a:gd name="T88" fmla="*/ 108 w 753"/>
                    <a:gd name="T89" fmla="*/ 455 h 753"/>
                    <a:gd name="T90" fmla="*/ 42 w 753"/>
                    <a:gd name="T91" fmla="*/ 342 h 753"/>
                    <a:gd name="T92" fmla="*/ 193 w 753"/>
                    <a:gd name="T93" fmla="*/ 396 h 753"/>
                    <a:gd name="T94" fmla="*/ 167 w 753"/>
                    <a:gd name="T95" fmla="*/ 640 h 753"/>
                    <a:gd name="T96" fmla="*/ 120 w 753"/>
                    <a:gd name="T97" fmla="*/ 545 h 753"/>
                    <a:gd name="T98" fmla="*/ 271 w 753"/>
                    <a:gd name="T99" fmla="*/ 588 h 753"/>
                    <a:gd name="T100" fmla="*/ 354 w 753"/>
                    <a:gd name="T101" fmla="*/ 557 h 753"/>
                    <a:gd name="T102" fmla="*/ 394 w 753"/>
                    <a:gd name="T103" fmla="*/ 725 h 753"/>
                    <a:gd name="T104" fmla="*/ 285 w 753"/>
                    <a:gd name="T105" fmla="*/ 611 h 753"/>
                    <a:gd name="T106" fmla="*/ 453 w 753"/>
                    <a:gd name="T107" fmla="*/ 595 h 753"/>
                    <a:gd name="T108" fmla="*/ 621 w 753"/>
                    <a:gd name="T109" fmla="*/ 507 h 753"/>
                    <a:gd name="T110" fmla="*/ 611 w 753"/>
                    <a:gd name="T111" fmla="*/ 635 h 753"/>
                    <a:gd name="T112" fmla="*/ 486 w 753"/>
                    <a:gd name="T113" fmla="*/ 566 h 753"/>
                    <a:gd name="T114" fmla="*/ 713 w 753"/>
                    <a:gd name="T115" fmla="*/ 411 h 753"/>
                    <a:gd name="T116" fmla="*/ 562 w 753"/>
                    <a:gd name="T117" fmla="*/ 359 h 753"/>
                    <a:gd name="T118" fmla="*/ 725 w 753"/>
                    <a:gd name="T119" fmla="*/ 36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3" h="753">
                      <a:moveTo>
                        <a:pt x="753" y="375"/>
                      </a:moveTo>
                      <a:lnTo>
                        <a:pt x="753" y="368"/>
                      </a:lnTo>
                      <a:lnTo>
                        <a:pt x="751" y="359"/>
                      </a:lnTo>
                      <a:lnTo>
                        <a:pt x="748" y="351"/>
                      </a:lnTo>
                      <a:lnTo>
                        <a:pt x="744" y="347"/>
                      </a:lnTo>
                      <a:lnTo>
                        <a:pt x="739" y="340"/>
                      </a:lnTo>
                      <a:lnTo>
                        <a:pt x="734" y="335"/>
                      </a:lnTo>
                      <a:lnTo>
                        <a:pt x="730" y="328"/>
                      </a:lnTo>
                      <a:lnTo>
                        <a:pt x="722" y="323"/>
                      </a:lnTo>
                      <a:lnTo>
                        <a:pt x="713" y="316"/>
                      </a:lnTo>
                      <a:lnTo>
                        <a:pt x="701" y="309"/>
                      </a:lnTo>
                      <a:lnTo>
                        <a:pt x="689" y="302"/>
                      </a:lnTo>
                      <a:lnTo>
                        <a:pt x="675" y="297"/>
                      </a:lnTo>
                      <a:lnTo>
                        <a:pt x="659" y="290"/>
                      </a:lnTo>
                      <a:lnTo>
                        <a:pt x="642" y="285"/>
                      </a:lnTo>
                      <a:lnTo>
                        <a:pt x="630" y="283"/>
                      </a:lnTo>
                      <a:lnTo>
                        <a:pt x="616" y="278"/>
                      </a:lnTo>
                      <a:lnTo>
                        <a:pt x="623" y="266"/>
                      </a:lnTo>
                      <a:lnTo>
                        <a:pt x="630" y="255"/>
                      </a:lnTo>
                      <a:lnTo>
                        <a:pt x="637" y="241"/>
                      </a:lnTo>
                      <a:lnTo>
                        <a:pt x="642" y="229"/>
                      </a:lnTo>
                      <a:lnTo>
                        <a:pt x="647" y="217"/>
                      </a:lnTo>
                      <a:lnTo>
                        <a:pt x="652" y="205"/>
                      </a:lnTo>
                      <a:lnTo>
                        <a:pt x="654" y="193"/>
                      </a:lnTo>
                      <a:lnTo>
                        <a:pt x="659" y="181"/>
                      </a:lnTo>
                      <a:lnTo>
                        <a:pt x="659" y="172"/>
                      </a:lnTo>
                      <a:lnTo>
                        <a:pt x="661" y="163"/>
                      </a:lnTo>
                      <a:lnTo>
                        <a:pt x="661" y="156"/>
                      </a:lnTo>
                      <a:lnTo>
                        <a:pt x="659" y="148"/>
                      </a:lnTo>
                      <a:lnTo>
                        <a:pt x="659" y="141"/>
                      </a:lnTo>
                      <a:lnTo>
                        <a:pt x="656" y="134"/>
                      </a:lnTo>
                      <a:lnTo>
                        <a:pt x="654" y="127"/>
                      </a:lnTo>
                      <a:lnTo>
                        <a:pt x="649" y="120"/>
                      </a:lnTo>
                      <a:lnTo>
                        <a:pt x="644" y="113"/>
                      </a:lnTo>
                      <a:lnTo>
                        <a:pt x="647" y="113"/>
                      </a:lnTo>
                      <a:lnTo>
                        <a:pt x="644" y="113"/>
                      </a:lnTo>
                      <a:lnTo>
                        <a:pt x="644" y="111"/>
                      </a:lnTo>
                      <a:lnTo>
                        <a:pt x="642" y="111"/>
                      </a:lnTo>
                      <a:lnTo>
                        <a:pt x="642" y="111"/>
                      </a:lnTo>
                      <a:lnTo>
                        <a:pt x="640" y="108"/>
                      </a:lnTo>
                      <a:lnTo>
                        <a:pt x="640" y="108"/>
                      </a:lnTo>
                      <a:lnTo>
                        <a:pt x="635" y="104"/>
                      </a:lnTo>
                      <a:lnTo>
                        <a:pt x="628" y="101"/>
                      </a:lnTo>
                      <a:lnTo>
                        <a:pt x="621" y="96"/>
                      </a:lnTo>
                      <a:lnTo>
                        <a:pt x="614" y="96"/>
                      </a:lnTo>
                      <a:lnTo>
                        <a:pt x="607" y="94"/>
                      </a:lnTo>
                      <a:lnTo>
                        <a:pt x="600" y="94"/>
                      </a:lnTo>
                      <a:lnTo>
                        <a:pt x="590" y="94"/>
                      </a:lnTo>
                      <a:lnTo>
                        <a:pt x="583" y="94"/>
                      </a:lnTo>
                      <a:lnTo>
                        <a:pt x="574" y="96"/>
                      </a:lnTo>
                      <a:lnTo>
                        <a:pt x="562" y="99"/>
                      </a:lnTo>
                      <a:lnTo>
                        <a:pt x="550" y="104"/>
                      </a:lnTo>
                      <a:lnTo>
                        <a:pt x="538" y="108"/>
                      </a:lnTo>
                      <a:lnTo>
                        <a:pt x="526" y="111"/>
                      </a:lnTo>
                      <a:lnTo>
                        <a:pt x="512" y="118"/>
                      </a:lnTo>
                      <a:lnTo>
                        <a:pt x="500" y="125"/>
                      </a:lnTo>
                      <a:lnTo>
                        <a:pt x="489" y="130"/>
                      </a:lnTo>
                      <a:lnTo>
                        <a:pt x="477" y="137"/>
                      </a:lnTo>
                      <a:lnTo>
                        <a:pt x="472" y="125"/>
                      </a:lnTo>
                      <a:lnTo>
                        <a:pt x="470" y="111"/>
                      </a:lnTo>
                      <a:lnTo>
                        <a:pt x="463" y="94"/>
                      </a:lnTo>
                      <a:lnTo>
                        <a:pt x="458" y="80"/>
                      </a:lnTo>
                      <a:lnTo>
                        <a:pt x="451" y="66"/>
                      </a:lnTo>
                      <a:lnTo>
                        <a:pt x="446" y="54"/>
                      </a:lnTo>
                      <a:lnTo>
                        <a:pt x="439" y="42"/>
                      </a:lnTo>
                      <a:lnTo>
                        <a:pt x="432" y="30"/>
                      </a:lnTo>
                      <a:lnTo>
                        <a:pt x="425" y="26"/>
                      </a:lnTo>
                      <a:lnTo>
                        <a:pt x="420" y="21"/>
                      </a:lnTo>
                      <a:lnTo>
                        <a:pt x="415" y="16"/>
                      </a:lnTo>
                      <a:lnTo>
                        <a:pt x="408" y="11"/>
                      </a:lnTo>
                      <a:lnTo>
                        <a:pt x="401" y="7"/>
                      </a:lnTo>
                      <a:lnTo>
                        <a:pt x="396" y="4"/>
                      </a:lnTo>
                      <a:lnTo>
                        <a:pt x="387" y="2"/>
                      </a:lnTo>
                      <a:lnTo>
                        <a:pt x="380" y="0"/>
                      </a:lnTo>
                      <a:lnTo>
                        <a:pt x="373" y="0"/>
                      </a:lnTo>
                      <a:lnTo>
                        <a:pt x="366" y="2"/>
                      </a:lnTo>
                      <a:lnTo>
                        <a:pt x="359" y="4"/>
                      </a:lnTo>
                      <a:lnTo>
                        <a:pt x="352" y="7"/>
                      </a:lnTo>
                      <a:lnTo>
                        <a:pt x="344" y="11"/>
                      </a:lnTo>
                      <a:lnTo>
                        <a:pt x="340" y="16"/>
                      </a:lnTo>
                      <a:lnTo>
                        <a:pt x="333" y="21"/>
                      </a:lnTo>
                      <a:lnTo>
                        <a:pt x="328" y="26"/>
                      </a:lnTo>
                      <a:lnTo>
                        <a:pt x="323" y="30"/>
                      </a:lnTo>
                      <a:lnTo>
                        <a:pt x="316" y="42"/>
                      </a:lnTo>
                      <a:lnTo>
                        <a:pt x="309" y="54"/>
                      </a:lnTo>
                      <a:lnTo>
                        <a:pt x="302" y="66"/>
                      </a:lnTo>
                      <a:lnTo>
                        <a:pt x="297" y="80"/>
                      </a:lnTo>
                      <a:lnTo>
                        <a:pt x="290" y="94"/>
                      </a:lnTo>
                      <a:lnTo>
                        <a:pt x="285" y="111"/>
                      </a:lnTo>
                      <a:lnTo>
                        <a:pt x="281" y="125"/>
                      </a:lnTo>
                      <a:lnTo>
                        <a:pt x="278" y="137"/>
                      </a:lnTo>
                      <a:lnTo>
                        <a:pt x="267" y="130"/>
                      </a:lnTo>
                      <a:lnTo>
                        <a:pt x="255" y="125"/>
                      </a:lnTo>
                      <a:lnTo>
                        <a:pt x="241" y="118"/>
                      </a:lnTo>
                      <a:lnTo>
                        <a:pt x="229" y="111"/>
                      </a:lnTo>
                      <a:lnTo>
                        <a:pt x="215" y="108"/>
                      </a:lnTo>
                      <a:lnTo>
                        <a:pt x="203" y="104"/>
                      </a:lnTo>
                      <a:lnTo>
                        <a:pt x="193" y="99"/>
                      </a:lnTo>
                      <a:lnTo>
                        <a:pt x="181" y="96"/>
                      </a:lnTo>
                      <a:lnTo>
                        <a:pt x="170" y="94"/>
                      </a:lnTo>
                      <a:lnTo>
                        <a:pt x="163" y="94"/>
                      </a:lnTo>
                      <a:lnTo>
                        <a:pt x="156" y="94"/>
                      </a:lnTo>
                      <a:lnTo>
                        <a:pt x="148" y="94"/>
                      </a:lnTo>
                      <a:lnTo>
                        <a:pt x="141" y="96"/>
                      </a:lnTo>
                      <a:lnTo>
                        <a:pt x="132" y="96"/>
                      </a:lnTo>
                      <a:lnTo>
                        <a:pt x="127" y="101"/>
                      </a:lnTo>
                      <a:lnTo>
                        <a:pt x="120" y="104"/>
                      </a:lnTo>
                      <a:lnTo>
                        <a:pt x="113" y="108"/>
                      </a:lnTo>
                      <a:lnTo>
                        <a:pt x="113" y="108"/>
                      </a:lnTo>
                      <a:lnTo>
                        <a:pt x="113" y="111"/>
                      </a:lnTo>
                      <a:lnTo>
                        <a:pt x="111" y="111"/>
                      </a:lnTo>
                      <a:lnTo>
                        <a:pt x="111" y="111"/>
                      </a:lnTo>
                      <a:lnTo>
                        <a:pt x="108" y="113"/>
                      </a:lnTo>
                      <a:lnTo>
                        <a:pt x="108" y="113"/>
                      </a:lnTo>
                      <a:lnTo>
                        <a:pt x="108" y="113"/>
                      </a:lnTo>
                      <a:lnTo>
                        <a:pt x="104" y="120"/>
                      </a:lnTo>
                      <a:lnTo>
                        <a:pt x="101" y="127"/>
                      </a:lnTo>
                      <a:lnTo>
                        <a:pt x="99" y="134"/>
                      </a:lnTo>
                      <a:lnTo>
                        <a:pt x="96" y="141"/>
                      </a:lnTo>
                      <a:lnTo>
                        <a:pt x="94" y="148"/>
                      </a:lnTo>
                      <a:lnTo>
                        <a:pt x="94" y="156"/>
                      </a:lnTo>
                      <a:lnTo>
                        <a:pt x="94" y="163"/>
                      </a:lnTo>
                      <a:lnTo>
                        <a:pt x="94" y="172"/>
                      </a:lnTo>
                      <a:lnTo>
                        <a:pt x="96" y="181"/>
                      </a:lnTo>
                      <a:lnTo>
                        <a:pt x="99" y="193"/>
                      </a:lnTo>
                      <a:lnTo>
                        <a:pt x="101" y="205"/>
                      </a:lnTo>
                      <a:lnTo>
                        <a:pt x="106" y="217"/>
                      </a:lnTo>
                      <a:lnTo>
                        <a:pt x="111" y="229"/>
                      </a:lnTo>
                      <a:lnTo>
                        <a:pt x="118" y="241"/>
                      </a:lnTo>
                      <a:lnTo>
                        <a:pt x="125" y="255"/>
                      </a:lnTo>
                      <a:lnTo>
                        <a:pt x="130" y="266"/>
                      </a:lnTo>
                      <a:lnTo>
                        <a:pt x="137" y="278"/>
                      </a:lnTo>
                      <a:lnTo>
                        <a:pt x="125" y="283"/>
                      </a:lnTo>
                      <a:lnTo>
                        <a:pt x="111" y="285"/>
                      </a:lnTo>
                      <a:lnTo>
                        <a:pt x="94" y="290"/>
                      </a:lnTo>
                      <a:lnTo>
                        <a:pt x="80" y="297"/>
                      </a:lnTo>
                      <a:lnTo>
                        <a:pt x="66" y="302"/>
                      </a:lnTo>
                      <a:lnTo>
                        <a:pt x="54" y="309"/>
                      </a:lnTo>
                      <a:lnTo>
                        <a:pt x="42" y="316"/>
                      </a:lnTo>
                      <a:lnTo>
                        <a:pt x="30" y="323"/>
                      </a:lnTo>
                      <a:lnTo>
                        <a:pt x="26" y="328"/>
                      </a:lnTo>
                      <a:lnTo>
                        <a:pt x="21" y="335"/>
                      </a:lnTo>
                      <a:lnTo>
                        <a:pt x="14" y="340"/>
                      </a:lnTo>
                      <a:lnTo>
                        <a:pt x="11" y="347"/>
                      </a:lnTo>
                      <a:lnTo>
                        <a:pt x="7" y="351"/>
                      </a:lnTo>
                      <a:lnTo>
                        <a:pt x="4" y="359"/>
                      </a:lnTo>
                      <a:lnTo>
                        <a:pt x="2" y="368"/>
                      </a:lnTo>
                      <a:lnTo>
                        <a:pt x="0" y="375"/>
                      </a:lnTo>
                      <a:lnTo>
                        <a:pt x="0" y="375"/>
                      </a:lnTo>
                      <a:lnTo>
                        <a:pt x="0" y="380"/>
                      </a:lnTo>
                      <a:lnTo>
                        <a:pt x="0" y="380"/>
                      </a:lnTo>
                      <a:lnTo>
                        <a:pt x="2" y="389"/>
                      </a:lnTo>
                      <a:lnTo>
                        <a:pt x="4" y="396"/>
                      </a:lnTo>
                      <a:lnTo>
                        <a:pt x="7" y="403"/>
                      </a:lnTo>
                      <a:lnTo>
                        <a:pt x="11" y="408"/>
                      </a:lnTo>
                      <a:lnTo>
                        <a:pt x="14" y="415"/>
                      </a:lnTo>
                      <a:lnTo>
                        <a:pt x="21" y="420"/>
                      </a:lnTo>
                      <a:lnTo>
                        <a:pt x="26" y="427"/>
                      </a:lnTo>
                      <a:lnTo>
                        <a:pt x="30" y="432"/>
                      </a:lnTo>
                      <a:lnTo>
                        <a:pt x="42" y="439"/>
                      </a:lnTo>
                      <a:lnTo>
                        <a:pt x="54" y="446"/>
                      </a:lnTo>
                      <a:lnTo>
                        <a:pt x="66" y="453"/>
                      </a:lnTo>
                      <a:lnTo>
                        <a:pt x="80" y="458"/>
                      </a:lnTo>
                      <a:lnTo>
                        <a:pt x="94" y="465"/>
                      </a:lnTo>
                      <a:lnTo>
                        <a:pt x="111" y="470"/>
                      </a:lnTo>
                      <a:lnTo>
                        <a:pt x="125" y="474"/>
                      </a:lnTo>
                      <a:lnTo>
                        <a:pt x="137" y="477"/>
                      </a:lnTo>
                      <a:lnTo>
                        <a:pt x="130" y="488"/>
                      </a:lnTo>
                      <a:lnTo>
                        <a:pt x="125" y="500"/>
                      </a:lnTo>
                      <a:lnTo>
                        <a:pt x="118" y="514"/>
                      </a:lnTo>
                      <a:lnTo>
                        <a:pt x="111" y="526"/>
                      </a:lnTo>
                      <a:lnTo>
                        <a:pt x="106" y="538"/>
                      </a:lnTo>
                      <a:lnTo>
                        <a:pt x="101" y="550"/>
                      </a:lnTo>
                      <a:lnTo>
                        <a:pt x="99" y="562"/>
                      </a:lnTo>
                      <a:lnTo>
                        <a:pt x="96" y="573"/>
                      </a:lnTo>
                      <a:lnTo>
                        <a:pt x="94" y="583"/>
                      </a:lnTo>
                      <a:lnTo>
                        <a:pt x="94" y="592"/>
                      </a:lnTo>
                      <a:lnTo>
                        <a:pt x="94" y="599"/>
                      </a:lnTo>
                      <a:lnTo>
                        <a:pt x="94" y="606"/>
                      </a:lnTo>
                      <a:lnTo>
                        <a:pt x="96" y="614"/>
                      </a:lnTo>
                      <a:lnTo>
                        <a:pt x="99" y="621"/>
                      </a:lnTo>
                      <a:lnTo>
                        <a:pt x="101" y="628"/>
                      </a:lnTo>
                      <a:lnTo>
                        <a:pt x="104" y="635"/>
                      </a:lnTo>
                      <a:lnTo>
                        <a:pt x="108" y="642"/>
                      </a:lnTo>
                      <a:lnTo>
                        <a:pt x="108" y="642"/>
                      </a:lnTo>
                      <a:lnTo>
                        <a:pt x="108" y="642"/>
                      </a:lnTo>
                      <a:lnTo>
                        <a:pt x="111" y="642"/>
                      </a:lnTo>
                      <a:lnTo>
                        <a:pt x="111" y="644"/>
                      </a:lnTo>
                      <a:lnTo>
                        <a:pt x="113" y="644"/>
                      </a:lnTo>
                      <a:lnTo>
                        <a:pt x="113" y="647"/>
                      </a:lnTo>
                      <a:lnTo>
                        <a:pt x="120" y="651"/>
                      </a:lnTo>
                      <a:lnTo>
                        <a:pt x="127" y="654"/>
                      </a:lnTo>
                      <a:lnTo>
                        <a:pt x="132" y="656"/>
                      </a:lnTo>
                      <a:lnTo>
                        <a:pt x="141" y="658"/>
                      </a:lnTo>
                      <a:lnTo>
                        <a:pt x="148" y="661"/>
                      </a:lnTo>
                      <a:lnTo>
                        <a:pt x="156" y="661"/>
                      </a:lnTo>
                      <a:lnTo>
                        <a:pt x="163" y="661"/>
                      </a:lnTo>
                      <a:lnTo>
                        <a:pt x="170" y="661"/>
                      </a:lnTo>
                      <a:lnTo>
                        <a:pt x="181" y="658"/>
                      </a:lnTo>
                      <a:lnTo>
                        <a:pt x="193" y="656"/>
                      </a:lnTo>
                      <a:lnTo>
                        <a:pt x="203" y="651"/>
                      </a:lnTo>
                      <a:lnTo>
                        <a:pt x="215" y="649"/>
                      </a:lnTo>
                      <a:lnTo>
                        <a:pt x="229" y="642"/>
                      </a:lnTo>
                      <a:lnTo>
                        <a:pt x="241" y="637"/>
                      </a:lnTo>
                      <a:lnTo>
                        <a:pt x="255" y="630"/>
                      </a:lnTo>
                      <a:lnTo>
                        <a:pt x="267" y="623"/>
                      </a:lnTo>
                      <a:lnTo>
                        <a:pt x="278" y="618"/>
                      </a:lnTo>
                      <a:lnTo>
                        <a:pt x="281" y="630"/>
                      </a:lnTo>
                      <a:lnTo>
                        <a:pt x="285" y="644"/>
                      </a:lnTo>
                      <a:lnTo>
                        <a:pt x="290" y="661"/>
                      </a:lnTo>
                      <a:lnTo>
                        <a:pt x="297" y="675"/>
                      </a:lnTo>
                      <a:lnTo>
                        <a:pt x="302" y="689"/>
                      </a:lnTo>
                      <a:lnTo>
                        <a:pt x="309" y="701"/>
                      </a:lnTo>
                      <a:lnTo>
                        <a:pt x="316" y="713"/>
                      </a:lnTo>
                      <a:lnTo>
                        <a:pt x="323" y="722"/>
                      </a:lnTo>
                      <a:lnTo>
                        <a:pt x="328" y="729"/>
                      </a:lnTo>
                      <a:lnTo>
                        <a:pt x="333" y="734"/>
                      </a:lnTo>
                      <a:lnTo>
                        <a:pt x="340" y="739"/>
                      </a:lnTo>
                      <a:lnTo>
                        <a:pt x="344" y="743"/>
                      </a:lnTo>
                      <a:lnTo>
                        <a:pt x="352" y="748"/>
                      </a:lnTo>
                      <a:lnTo>
                        <a:pt x="359" y="751"/>
                      </a:lnTo>
                      <a:lnTo>
                        <a:pt x="366" y="753"/>
                      </a:lnTo>
                      <a:lnTo>
                        <a:pt x="373" y="753"/>
                      </a:lnTo>
                      <a:lnTo>
                        <a:pt x="380" y="753"/>
                      </a:lnTo>
                      <a:lnTo>
                        <a:pt x="387" y="753"/>
                      </a:lnTo>
                      <a:lnTo>
                        <a:pt x="396" y="751"/>
                      </a:lnTo>
                      <a:lnTo>
                        <a:pt x="401" y="748"/>
                      </a:lnTo>
                      <a:lnTo>
                        <a:pt x="408" y="743"/>
                      </a:lnTo>
                      <a:lnTo>
                        <a:pt x="415" y="739"/>
                      </a:lnTo>
                      <a:lnTo>
                        <a:pt x="420" y="734"/>
                      </a:lnTo>
                      <a:lnTo>
                        <a:pt x="425" y="729"/>
                      </a:lnTo>
                      <a:lnTo>
                        <a:pt x="432" y="722"/>
                      </a:lnTo>
                      <a:lnTo>
                        <a:pt x="439" y="713"/>
                      </a:lnTo>
                      <a:lnTo>
                        <a:pt x="446" y="701"/>
                      </a:lnTo>
                      <a:lnTo>
                        <a:pt x="451" y="689"/>
                      </a:lnTo>
                      <a:lnTo>
                        <a:pt x="458" y="675"/>
                      </a:lnTo>
                      <a:lnTo>
                        <a:pt x="463" y="661"/>
                      </a:lnTo>
                      <a:lnTo>
                        <a:pt x="470" y="644"/>
                      </a:lnTo>
                      <a:lnTo>
                        <a:pt x="472" y="630"/>
                      </a:lnTo>
                      <a:lnTo>
                        <a:pt x="477" y="618"/>
                      </a:lnTo>
                      <a:lnTo>
                        <a:pt x="489" y="623"/>
                      </a:lnTo>
                      <a:lnTo>
                        <a:pt x="500" y="630"/>
                      </a:lnTo>
                      <a:lnTo>
                        <a:pt x="512" y="637"/>
                      </a:lnTo>
                      <a:lnTo>
                        <a:pt x="526" y="642"/>
                      </a:lnTo>
                      <a:lnTo>
                        <a:pt x="538" y="649"/>
                      </a:lnTo>
                      <a:lnTo>
                        <a:pt x="550" y="651"/>
                      </a:lnTo>
                      <a:lnTo>
                        <a:pt x="562" y="656"/>
                      </a:lnTo>
                      <a:lnTo>
                        <a:pt x="574" y="658"/>
                      </a:lnTo>
                      <a:lnTo>
                        <a:pt x="583" y="661"/>
                      </a:lnTo>
                      <a:lnTo>
                        <a:pt x="590" y="661"/>
                      </a:lnTo>
                      <a:lnTo>
                        <a:pt x="600" y="661"/>
                      </a:lnTo>
                      <a:lnTo>
                        <a:pt x="607" y="661"/>
                      </a:lnTo>
                      <a:lnTo>
                        <a:pt x="614" y="658"/>
                      </a:lnTo>
                      <a:lnTo>
                        <a:pt x="621" y="656"/>
                      </a:lnTo>
                      <a:lnTo>
                        <a:pt x="628" y="654"/>
                      </a:lnTo>
                      <a:lnTo>
                        <a:pt x="635" y="651"/>
                      </a:lnTo>
                      <a:lnTo>
                        <a:pt x="640" y="647"/>
                      </a:lnTo>
                      <a:lnTo>
                        <a:pt x="642" y="644"/>
                      </a:lnTo>
                      <a:lnTo>
                        <a:pt x="642" y="644"/>
                      </a:lnTo>
                      <a:lnTo>
                        <a:pt x="644" y="642"/>
                      </a:lnTo>
                      <a:lnTo>
                        <a:pt x="644" y="642"/>
                      </a:lnTo>
                      <a:lnTo>
                        <a:pt x="647" y="642"/>
                      </a:lnTo>
                      <a:lnTo>
                        <a:pt x="644" y="642"/>
                      </a:lnTo>
                      <a:lnTo>
                        <a:pt x="649" y="635"/>
                      </a:lnTo>
                      <a:lnTo>
                        <a:pt x="654" y="628"/>
                      </a:lnTo>
                      <a:lnTo>
                        <a:pt x="656" y="621"/>
                      </a:lnTo>
                      <a:lnTo>
                        <a:pt x="659" y="614"/>
                      </a:lnTo>
                      <a:lnTo>
                        <a:pt x="659" y="606"/>
                      </a:lnTo>
                      <a:lnTo>
                        <a:pt x="661" y="599"/>
                      </a:lnTo>
                      <a:lnTo>
                        <a:pt x="661" y="592"/>
                      </a:lnTo>
                      <a:lnTo>
                        <a:pt x="659" y="583"/>
                      </a:lnTo>
                      <a:lnTo>
                        <a:pt x="659" y="573"/>
                      </a:lnTo>
                      <a:lnTo>
                        <a:pt x="654" y="562"/>
                      </a:lnTo>
                      <a:lnTo>
                        <a:pt x="652" y="550"/>
                      </a:lnTo>
                      <a:lnTo>
                        <a:pt x="647" y="538"/>
                      </a:lnTo>
                      <a:lnTo>
                        <a:pt x="642" y="526"/>
                      </a:lnTo>
                      <a:lnTo>
                        <a:pt x="637" y="514"/>
                      </a:lnTo>
                      <a:lnTo>
                        <a:pt x="630" y="500"/>
                      </a:lnTo>
                      <a:lnTo>
                        <a:pt x="623" y="488"/>
                      </a:lnTo>
                      <a:lnTo>
                        <a:pt x="616" y="477"/>
                      </a:lnTo>
                      <a:lnTo>
                        <a:pt x="630" y="474"/>
                      </a:lnTo>
                      <a:lnTo>
                        <a:pt x="642" y="470"/>
                      </a:lnTo>
                      <a:lnTo>
                        <a:pt x="659" y="465"/>
                      </a:lnTo>
                      <a:lnTo>
                        <a:pt x="675" y="458"/>
                      </a:lnTo>
                      <a:lnTo>
                        <a:pt x="689" y="453"/>
                      </a:lnTo>
                      <a:lnTo>
                        <a:pt x="701" y="446"/>
                      </a:lnTo>
                      <a:lnTo>
                        <a:pt x="713" y="439"/>
                      </a:lnTo>
                      <a:lnTo>
                        <a:pt x="722" y="432"/>
                      </a:lnTo>
                      <a:lnTo>
                        <a:pt x="730" y="427"/>
                      </a:lnTo>
                      <a:lnTo>
                        <a:pt x="734" y="420"/>
                      </a:lnTo>
                      <a:lnTo>
                        <a:pt x="739" y="415"/>
                      </a:lnTo>
                      <a:lnTo>
                        <a:pt x="744" y="408"/>
                      </a:lnTo>
                      <a:lnTo>
                        <a:pt x="748" y="403"/>
                      </a:lnTo>
                      <a:lnTo>
                        <a:pt x="751" y="396"/>
                      </a:lnTo>
                      <a:lnTo>
                        <a:pt x="753" y="389"/>
                      </a:lnTo>
                      <a:lnTo>
                        <a:pt x="753" y="380"/>
                      </a:lnTo>
                      <a:lnTo>
                        <a:pt x="753" y="380"/>
                      </a:lnTo>
                      <a:lnTo>
                        <a:pt x="753" y="375"/>
                      </a:lnTo>
                      <a:lnTo>
                        <a:pt x="753" y="375"/>
                      </a:lnTo>
                      <a:close/>
                      <a:moveTo>
                        <a:pt x="493" y="139"/>
                      </a:moveTo>
                      <a:lnTo>
                        <a:pt x="507" y="134"/>
                      </a:lnTo>
                      <a:lnTo>
                        <a:pt x="519" y="130"/>
                      </a:lnTo>
                      <a:lnTo>
                        <a:pt x="531" y="125"/>
                      </a:lnTo>
                      <a:lnTo>
                        <a:pt x="543" y="120"/>
                      </a:lnTo>
                      <a:lnTo>
                        <a:pt x="555" y="118"/>
                      </a:lnTo>
                      <a:lnTo>
                        <a:pt x="567" y="115"/>
                      </a:lnTo>
                      <a:lnTo>
                        <a:pt x="578" y="115"/>
                      </a:lnTo>
                      <a:lnTo>
                        <a:pt x="588" y="115"/>
                      </a:lnTo>
                      <a:lnTo>
                        <a:pt x="597" y="115"/>
                      </a:lnTo>
                      <a:lnTo>
                        <a:pt x="604" y="118"/>
                      </a:lnTo>
                      <a:lnTo>
                        <a:pt x="611" y="120"/>
                      </a:lnTo>
                      <a:lnTo>
                        <a:pt x="618" y="125"/>
                      </a:lnTo>
                      <a:lnTo>
                        <a:pt x="626" y="130"/>
                      </a:lnTo>
                      <a:lnTo>
                        <a:pt x="630" y="134"/>
                      </a:lnTo>
                      <a:lnTo>
                        <a:pt x="633" y="141"/>
                      </a:lnTo>
                      <a:lnTo>
                        <a:pt x="637" y="151"/>
                      </a:lnTo>
                      <a:lnTo>
                        <a:pt x="637" y="158"/>
                      </a:lnTo>
                      <a:lnTo>
                        <a:pt x="640" y="167"/>
                      </a:lnTo>
                      <a:lnTo>
                        <a:pt x="640" y="177"/>
                      </a:lnTo>
                      <a:lnTo>
                        <a:pt x="637" y="189"/>
                      </a:lnTo>
                      <a:lnTo>
                        <a:pt x="635" y="198"/>
                      </a:lnTo>
                      <a:lnTo>
                        <a:pt x="633" y="210"/>
                      </a:lnTo>
                      <a:lnTo>
                        <a:pt x="630" y="222"/>
                      </a:lnTo>
                      <a:lnTo>
                        <a:pt x="626" y="236"/>
                      </a:lnTo>
                      <a:lnTo>
                        <a:pt x="621" y="248"/>
                      </a:lnTo>
                      <a:lnTo>
                        <a:pt x="614" y="262"/>
                      </a:lnTo>
                      <a:lnTo>
                        <a:pt x="607" y="276"/>
                      </a:lnTo>
                      <a:lnTo>
                        <a:pt x="588" y="271"/>
                      </a:lnTo>
                      <a:lnTo>
                        <a:pt x="567" y="266"/>
                      </a:lnTo>
                      <a:lnTo>
                        <a:pt x="543" y="264"/>
                      </a:lnTo>
                      <a:lnTo>
                        <a:pt x="522" y="259"/>
                      </a:lnTo>
                      <a:lnTo>
                        <a:pt x="496" y="257"/>
                      </a:lnTo>
                      <a:lnTo>
                        <a:pt x="493" y="233"/>
                      </a:lnTo>
                      <a:lnTo>
                        <a:pt x="491" y="212"/>
                      </a:lnTo>
                      <a:lnTo>
                        <a:pt x="486" y="189"/>
                      </a:lnTo>
                      <a:lnTo>
                        <a:pt x="484" y="167"/>
                      </a:lnTo>
                      <a:lnTo>
                        <a:pt x="479" y="148"/>
                      </a:lnTo>
                      <a:lnTo>
                        <a:pt x="493" y="139"/>
                      </a:lnTo>
                      <a:close/>
                      <a:moveTo>
                        <a:pt x="404" y="500"/>
                      </a:moveTo>
                      <a:lnTo>
                        <a:pt x="378" y="500"/>
                      </a:lnTo>
                      <a:lnTo>
                        <a:pt x="352" y="500"/>
                      </a:lnTo>
                      <a:lnTo>
                        <a:pt x="326" y="498"/>
                      </a:lnTo>
                      <a:lnTo>
                        <a:pt x="309" y="481"/>
                      </a:lnTo>
                      <a:lnTo>
                        <a:pt x="290" y="465"/>
                      </a:lnTo>
                      <a:lnTo>
                        <a:pt x="274" y="446"/>
                      </a:lnTo>
                      <a:lnTo>
                        <a:pt x="255" y="427"/>
                      </a:lnTo>
                      <a:lnTo>
                        <a:pt x="255" y="403"/>
                      </a:lnTo>
                      <a:lnTo>
                        <a:pt x="255" y="377"/>
                      </a:lnTo>
                      <a:lnTo>
                        <a:pt x="255" y="351"/>
                      </a:lnTo>
                      <a:lnTo>
                        <a:pt x="255" y="328"/>
                      </a:lnTo>
                      <a:lnTo>
                        <a:pt x="274" y="309"/>
                      </a:lnTo>
                      <a:lnTo>
                        <a:pt x="290" y="290"/>
                      </a:lnTo>
                      <a:lnTo>
                        <a:pt x="309" y="274"/>
                      </a:lnTo>
                      <a:lnTo>
                        <a:pt x="326" y="257"/>
                      </a:lnTo>
                      <a:lnTo>
                        <a:pt x="352" y="255"/>
                      </a:lnTo>
                      <a:lnTo>
                        <a:pt x="378" y="255"/>
                      </a:lnTo>
                      <a:lnTo>
                        <a:pt x="404" y="255"/>
                      </a:lnTo>
                      <a:lnTo>
                        <a:pt x="427" y="257"/>
                      </a:lnTo>
                      <a:lnTo>
                        <a:pt x="446" y="274"/>
                      </a:lnTo>
                      <a:lnTo>
                        <a:pt x="463" y="290"/>
                      </a:lnTo>
                      <a:lnTo>
                        <a:pt x="481" y="309"/>
                      </a:lnTo>
                      <a:lnTo>
                        <a:pt x="498" y="328"/>
                      </a:lnTo>
                      <a:lnTo>
                        <a:pt x="498" y="351"/>
                      </a:lnTo>
                      <a:lnTo>
                        <a:pt x="500" y="377"/>
                      </a:lnTo>
                      <a:lnTo>
                        <a:pt x="498" y="403"/>
                      </a:lnTo>
                      <a:lnTo>
                        <a:pt x="498" y="427"/>
                      </a:lnTo>
                      <a:lnTo>
                        <a:pt x="481" y="446"/>
                      </a:lnTo>
                      <a:lnTo>
                        <a:pt x="463" y="465"/>
                      </a:lnTo>
                      <a:lnTo>
                        <a:pt x="446" y="481"/>
                      </a:lnTo>
                      <a:lnTo>
                        <a:pt x="427" y="498"/>
                      </a:lnTo>
                      <a:lnTo>
                        <a:pt x="404" y="500"/>
                      </a:lnTo>
                      <a:close/>
                      <a:moveTo>
                        <a:pt x="422" y="503"/>
                      </a:moveTo>
                      <a:lnTo>
                        <a:pt x="408" y="517"/>
                      </a:lnTo>
                      <a:lnTo>
                        <a:pt x="392" y="529"/>
                      </a:lnTo>
                      <a:lnTo>
                        <a:pt x="378" y="540"/>
                      </a:lnTo>
                      <a:lnTo>
                        <a:pt x="354" y="521"/>
                      </a:lnTo>
                      <a:lnTo>
                        <a:pt x="330" y="503"/>
                      </a:lnTo>
                      <a:lnTo>
                        <a:pt x="352" y="503"/>
                      </a:lnTo>
                      <a:lnTo>
                        <a:pt x="370" y="503"/>
                      </a:lnTo>
                      <a:lnTo>
                        <a:pt x="382" y="503"/>
                      </a:lnTo>
                      <a:lnTo>
                        <a:pt x="404" y="503"/>
                      </a:lnTo>
                      <a:lnTo>
                        <a:pt x="422" y="503"/>
                      </a:lnTo>
                      <a:close/>
                      <a:moveTo>
                        <a:pt x="255" y="283"/>
                      </a:moveTo>
                      <a:lnTo>
                        <a:pt x="255" y="304"/>
                      </a:lnTo>
                      <a:lnTo>
                        <a:pt x="252" y="326"/>
                      </a:lnTo>
                      <a:lnTo>
                        <a:pt x="231" y="349"/>
                      </a:lnTo>
                      <a:lnTo>
                        <a:pt x="210" y="373"/>
                      </a:lnTo>
                      <a:lnTo>
                        <a:pt x="196" y="354"/>
                      </a:lnTo>
                      <a:lnTo>
                        <a:pt x="184" y="337"/>
                      </a:lnTo>
                      <a:lnTo>
                        <a:pt x="172" y="318"/>
                      </a:lnTo>
                      <a:lnTo>
                        <a:pt x="160" y="302"/>
                      </a:lnTo>
                      <a:lnTo>
                        <a:pt x="151" y="283"/>
                      </a:lnTo>
                      <a:lnTo>
                        <a:pt x="170" y="278"/>
                      </a:lnTo>
                      <a:lnTo>
                        <a:pt x="191" y="274"/>
                      </a:lnTo>
                      <a:lnTo>
                        <a:pt x="212" y="269"/>
                      </a:lnTo>
                      <a:lnTo>
                        <a:pt x="233" y="266"/>
                      </a:lnTo>
                      <a:lnTo>
                        <a:pt x="257" y="262"/>
                      </a:lnTo>
                      <a:lnTo>
                        <a:pt x="255" y="283"/>
                      </a:lnTo>
                      <a:close/>
                      <a:moveTo>
                        <a:pt x="257" y="302"/>
                      </a:moveTo>
                      <a:lnTo>
                        <a:pt x="259" y="281"/>
                      </a:lnTo>
                      <a:lnTo>
                        <a:pt x="262" y="262"/>
                      </a:lnTo>
                      <a:lnTo>
                        <a:pt x="281" y="259"/>
                      </a:lnTo>
                      <a:lnTo>
                        <a:pt x="300" y="257"/>
                      </a:lnTo>
                      <a:lnTo>
                        <a:pt x="321" y="257"/>
                      </a:lnTo>
                      <a:lnTo>
                        <a:pt x="307" y="269"/>
                      </a:lnTo>
                      <a:lnTo>
                        <a:pt x="269" y="307"/>
                      </a:lnTo>
                      <a:lnTo>
                        <a:pt x="257" y="321"/>
                      </a:lnTo>
                      <a:lnTo>
                        <a:pt x="257" y="302"/>
                      </a:lnTo>
                      <a:close/>
                      <a:moveTo>
                        <a:pt x="252" y="403"/>
                      </a:moveTo>
                      <a:lnTo>
                        <a:pt x="252" y="425"/>
                      </a:lnTo>
                      <a:lnTo>
                        <a:pt x="238" y="408"/>
                      </a:lnTo>
                      <a:lnTo>
                        <a:pt x="226" y="392"/>
                      </a:lnTo>
                      <a:lnTo>
                        <a:pt x="212" y="377"/>
                      </a:lnTo>
                      <a:lnTo>
                        <a:pt x="226" y="361"/>
                      </a:lnTo>
                      <a:lnTo>
                        <a:pt x="238" y="347"/>
                      </a:lnTo>
                      <a:lnTo>
                        <a:pt x="252" y="330"/>
                      </a:lnTo>
                      <a:lnTo>
                        <a:pt x="252" y="351"/>
                      </a:lnTo>
                      <a:lnTo>
                        <a:pt x="252" y="370"/>
                      </a:lnTo>
                      <a:lnTo>
                        <a:pt x="252" y="385"/>
                      </a:lnTo>
                      <a:lnTo>
                        <a:pt x="252" y="403"/>
                      </a:lnTo>
                      <a:close/>
                      <a:moveTo>
                        <a:pt x="231" y="406"/>
                      </a:moveTo>
                      <a:lnTo>
                        <a:pt x="252" y="429"/>
                      </a:lnTo>
                      <a:lnTo>
                        <a:pt x="255" y="451"/>
                      </a:lnTo>
                      <a:lnTo>
                        <a:pt x="255" y="472"/>
                      </a:lnTo>
                      <a:lnTo>
                        <a:pt x="257" y="493"/>
                      </a:lnTo>
                      <a:lnTo>
                        <a:pt x="233" y="488"/>
                      </a:lnTo>
                      <a:lnTo>
                        <a:pt x="212" y="486"/>
                      </a:lnTo>
                      <a:lnTo>
                        <a:pt x="191" y="481"/>
                      </a:lnTo>
                      <a:lnTo>
                        <a:pt x="170" y="477"/>
                      </a:lnTo>
                      <a:lnTo>
                        <a:pt x="151" y="472"/>
                      </a:lnTo>
                      <a:lnTo>
                        <a:pt x="160" y="453"/>
                      </a:lnTo>
                      <a:lnTo>
                        <a:pt x="172" y="436"/>
                      </a:lnTo>
                      <a:lnTo>
                        <a:pt x="184" y="418"/>
                      </a:lnTo>
                      <a:lnTo>
                        <a:pt x="196" y="399"/>
                      </a:lnTo>
                      <a:lnTo>
                        <a:pt x="210" y="382"/>
                      </a:lnTo>
                      <a:lnTo>
                        <a:pt x="231" y="406"/>
                      </a:lnTo>
                      <a:close/>
                      <a:moveTo>
                        <a:pt x="257" y="434"/>
                      </a:moveTo>
                      <a:lnTo>
                        <a:pt x="269" y="448"/>
                      </a:lnTo>
                      <a:lnTo>
                        <a:pt x="307" y="484"/>
                      </a:lnTo>
                      <a:lnTo>
                        <a:pt x="321" y="498"/>
                      </a:lnTo>
                      <a:lnTo>
                        <a:pt x="300" y="498"/>
                      </a:lnTo>
                      <a:lnTo>
                        <a:pt x="281" y="496"/>
                      </a:lnTo>
                      <a:lnTo>
                        <a:pt x="262" y="493"/>
                      </a:lnTo>
                      <a:lnTo>
                        <a:pt x="259" y="474"/>
                      </a:lnTo>
                      <a:lnTo>
                        <a:pt x="257" y="453"/>
                      </a:lnTo>
                      <a:lnTo>
                        <a:pt x="257" y="434"/>
                      </a:lnTo>
                      <a:close/>
                      <a:moveTo>
                        <a:pt x="330" y="252"/>
                      </a:moveTo>
                      <a:lnTo>
                        <a:pt x="347" y="238"/>
                      </a:lnTo>
                      <a:lnTo>
                        <a:pt x="361" y="226"/>
                      </a:lnTo>
                      <a:lnTo>
                        <a:pt x="378" y="215"/>
                      </a:lnTo>
                      <a:lnTo>
                        <a:pt x="392" y="226"/>
                      </a:lnTo>
                      <a:lnTo>
                        <a:pt x="408" y="238"/>
                      </a:lnTo>
                      <a:lnTo>
                        <a:pt x="422" y="252"/>
                      </a:lnTo>
                      <a:lnTo>
                        <a:pt x="404" y="252"/>
                      </a:lnTo>
                      <a:lnTo>
                        <a:pt x="382" y="252"/>
                      </a:lnTo>
                      <a:lnTo>
                        <a:pt x="370" y="252"/>
                      </a:lnTo>
                      <a:lnTo>
                        <a:pt x="352" y="252"/>
                      </a:lnTo>
                      <a:lnTo>
                        <a:pt x="330" y="252"/>
                      </a:lnTo>
                      <a:close/>
                      <a:moveTo>
                        <a:pt x="432" y="257"/>
                      </a:moveTo>
                      <a:lnTo>
                        <a:pt x="453" y="257"/>
                      </a:lnTo>
                      <a:lnTo>
                        <a:pt x="472" y="259"/>
                      </a:lnTo>
                      <a:lnTo>
                        <a:pt x="493" y="262"/>
                      </a:lnTo>
                      <a:lnTo>
                        <a:pt x="496" y="281"/>
                      </a:lnTo>
                      <a:lnTo>
                        <a:pt x="496" y="302"/>
                      </a:lnTo>
                      <a:lnTo>
                        <a:pt x="498" y="321"/>
                      </a:lnTo>
                      <a:lnTo>
                        <a:pt x="484" y="307"/>
                      </a:lnTo>
                      <a:lnTo>
                        <a:pt x="446" y="269"/>
                      </a:lnTo>
                      <a:lnTo>
                        <a:pt x="432" y="257"/>
                      </a:lnTo>
                      <a:close/>
                      <a:moveTo>
                        <a:pt x="446" y="484"/>
                      </a:moveTo>
                      <a:lnTo>
                        <a:pt x="484" y="448"/>
                      </a:lnTo>
                      <a:lnTo>
                        <a:pt x="498" y="434"/>
                      </a:lnTo>
                      <a:lnTo>
                        <a:pt x="496" y="453"/>
                      </a:lnTo>
                      <a:lnTo>
                        <a:pt x="496" y="474"/>
                      </a:lnTo>
                      <a:lnTo>
                        <a:pt x="493" y="493"/>
                      </a:lnTo>
                      <a:lnTo>
                        <a:pt x="472" y="496"/>
                      </a:lnTo>
                      <a:lnTo>
                        <a:pt x="453" y="498"/>
                      </a:lnTo>
                      <a:lnTo>
                        <a:pt x="432" y="498"/>
                      </a:lnTo>
                      <a:lnTo>
                        <a:pt x="446" y="484"/>
                      </a:lnTo>
                      <a:close/>
                      <a:moveTo>
                        <a:pt x="498" y="472"/>
                      </a:moveTo>
                      <a:lnTo>
                        <a:pt x="500" y="451"/>
                      </a:lnTo>
                      <a:lnTo>
                        <a:pt x="500" y="429"/>
                      </a:lnTo>
                      <a:lnTo>
                        <a:pt x="524" y="406"/>
                      </a:lnTo>
                      <a:lnTo>
                        <a:pt x="543" y="382"/>
                      </a:lnTo>
                      <a:lnTo>
                        <a:pt x="557" y="399"/>
                      </a:lnTo>
                      <a:lnTo>
                        <a:pt x="571" y="418"/>
                      </a:lnTo>
                      <a:lnTo>
                        <a:pt x="583" y="436"/>
                      </a:lnTo>
                      <a:lnTo>
                        <a:pt x="593" y="453"/>
                      </a:lnTo>
                      <a:lnTo>
                        <a:pt x="602" y="472"/>
                      </a:lnTo>
                      <a:lnTo>
                        <a:pt x="583" y="477"/>
                      </a:lnTo>
                      <a:lnTo>
                        <a:pt x="564" y="481"/>
                      </a:lnTo>
                      <a:lnTo>
                        <a:pt x="543" y="486"/>
                      </a:lnTo>
                      <a:lnTo>
                        <a:pt x="522" y="488"/>
                      </a:lnTo>
                      <a:lnTo>
                        <a:pt x="498" y="493"/>
                      </a:lnTo>
                      <a:lnTo>
                        <a:pt x="498" y="472"/>
                      </a:lnTo>
                      <a:close/>
                      <a:moveTo>
                        <a:pt x="503" y="330"/>
                      </a:moveTo>
                      <a:lnTo>
                        <a:pt x="515" y="347"/>
                      </a:lnTo>
                      <a:lnTo>
                        <a:pt x="529" y="361"/>
                      </a:lnTo>
                      <a:lnTo>
                        <a:pt x="541" y="377"/>
                      </a:lnTo>
                      <a:lnTo>
                        <a:pt x="529" y="392"/>
                      </a:lnTo>
                      <a:lnTo>
                        <a:pt x="515" y="408"/>
                      </a:lnTo>
                      <a:lnTo>
                        <a:pt x="503" y="425"/>
                      </a:lnTo>
                      <a:lnTo>
                        <a:pt x="503" y="403"/>
                      </a:lnTo>
                      <a:lnTo>
                        <a:pt x="503" y="385"/>
                      </a:lnTo>
                      <a:lnTo>
                        <a:pt x="503" y="370"/>
                      </a:lnTo>
                      <a:lnTo>
                        <a:pt x="503" y="351"/>
                      </a:lnTo>
                      <a:lnTo>
                        <a:pt x="503" y="330"/>
                      </a:lnTo>
                      <a:close/>
                      <a:moveTo>
                        <a:pt x="524" y="349"/>
                      </a:moveTo>
                      <a:lnTo>
                        <a:pt x="500" y="326"/>
                      </a:lnTo>
                      <a:lnTo>
                        <a:pt x="500" y="304"/>
                      </a:lnTo>
                      <a:lnTo>
                        <a:pt x="498" y="283"/>
                      </a:lnTo>
                      <a:lnTo>
                        <a:pt x="498" y="262"/>
                      </a:lnTo>
                      <a:lnTo>
                        <a:pt x="522" y="266"/>
                      </a:lnTo>
                      <a:lnTo>
                        <a:pt x="543" y="269"/>
                      </a:lnTo>
                      <a:lnTo>
                        <a:pt x="564" y="274"/>
                      </a:lnTo>
                      <a:lnTo>
                        <a:pt x="583" y="278"/>
                      </a:lnTo>
                      <a:lnTo>
                        <a:pt x="602" y="283"/>
                      </a:lnTo>
                      <a:lnTo>
                        <a:pt x="593" y="302"/>
                      </a:lnTo>
                      <a:lnTo>
                        <a:pt x="583" y="318"/>
                      </a:lnTo>
                      <a:lnTo>
                        <a:pt x="571" y="337"/>
                      </a:lnTo>
                      <a:lnTo>
                        <a:pt x="557" y="354"/>
                      </a:lnTo>
                      <a:lnTo>
                        <a:pt x="543" y="373"/>
                      </a:lnTo>
                      <a:lnTo>
                        <a:pt x="524" y="349"/>
                      </a:lnTo>
                      <a:close/>
                      <a:moveTo>
                        <a:pt x="470" y="151"/>
                      </a:moveTo>
                      <a:lnTo>
                        <a:pt x="477" y="170"/>
                      </a:lnTo>
                      <a:lnTo>
                        <a:pt x="481" y="191"/>
                      </a:lnTo>
                      <a:lnTo>
                        <a:pt x="484" y="212"/>
                      </a:lnTo>
                      <a:lnTo>
                        <a:pt x="489" y="233"/>
                      </a:lnTo>
                      <a:lnTo>
                        <a:pt x="493" y="257"/>
                      </a:lnTo>
                      <a:lnTo>
                        <a:pt x="472" y="255"/>
                      </a:lnTo>
                      <a:lnTo>
                        <a:pt x="451" y="255"/>
                      </a:lnTo>
                      <a:lnTo>
                        <a:pt x="430" y="252"/>
                      </a:lnTo>
                      <a:lnTo>
                        <a:pt x="406" y="231"/>
                      </a:lnTo>
                      <a:lnTo>
                        <a:pt x="380" y="212"/>
                      </a:lnTo>
                      <a:lnTo>
                        <a:pt x="399" y="198"/>
                      </a:lnTo>
                      <a:lnTo>
                        <a:pt x="418" y="184"/>
                      </a:lnTo>
                      <a:lnTo>
                        <a:pt x="437" y="172"/>
                      </a:lnTo>
                      <a:lnTo>
                        <a:pt x="453" y="160"/>
                      </a:lnTo>
                      <a:lnTo>
                        <a:pt x="470" y="151"/>
                      </a:lnTo>
                      <a:close/>
                      <a:moveTo>
                        <a:pt x="293" y="125"/>
                      </a:moveTo>
                      <a:lnTo>
                        <a:pt x="297" y="111"/>
                      </a:lnTo>
                      <a:lnTo>
                        <a:pt x="304" y="94"/>
                      </a:lnTo>
                      <a:lnTo>
                        <a:pt x="311" y="82"/>
                      </a:lnTo>
                      <a:lnTo>
                        <a:pt x="318" y="68"/>
                      </a:lnTo>
                      <a:lnTo>
                        <a:pt x="326" y="59"/>
                      </a:lnTo>
                      <a:lnTo>
                        <a:pt x="335" y="49"/>
                      </a:lnTo>
                      <a:lnTo>
                        <a:pt x="342" y="42"/>
                      </a:lnTo>
                      <a:lnTo>
                        <a:pt x="352" y="35"/>
                      </a:lnTo>
                      <a:lnTo>
                        <a:pt x="359" y="30"/>
                      </a:lnTo>
                      <a:lnTo>
                        <a:pt x="368" y="28"/>
                      </a:lnTo>
                      <a:lnTo>
                        <a:pt x="378" y="26"/>
                      </a:lnTo>
                      <a:lnTo>
                        <a:pt x="385" y="28"/>
                      </a:lnTo>
                      <a:lnTo>
                        <a:pt x="394" y="30"/>
                      </a:lnTo>
                      <a:lnTo>
                        <a:pt x="404" y="35"/>
                      </a:lnTo>
                      <a:lnTo>
                        <a:pt x="411" y="42"/>
                      </a:lnTo>
                      <a:lnTo>
                        <a:pt x="420" y="49"/>
                      </a:lnTo>
                      <a:lnTo>
                        <a:pt x="427" y="59"/>
                      </a:lnTo>
                      <a:lnTo>
                        <a:pt x="434" y="68"/>
                      </a:lnTo>
                      <a:lnTo>
                        <a:pt x="441" y="82"/>
                      </a:lnTo>
                      <a:lnTo>
                        <a:pt x="448" y="94"/>
                      </a:lnTo>
                      <a:lnTo>
                        <a:pt x="456" y="111"/>
                      </a:lnTo>
                      <a:lnTo>
                        <a:pt x="463" y="125"/>
                      </a:lnTo>
                      <a:lnTo>
                        <a:pt x="467" y="141"/>
                      </a:lnTo>
                      <a:lnTo>
                        <a:pt x="451" y="153"/>
                      </a:lnTo>
                      <a:lnTo>
                        <a:pt x="432" y="167"/>
                      </a:lnTo>
                      <a:lnTo>
                        <a:pt x="415" y="179"/>
                      </a:lnTo>
                      <a:lnTo>
                        <a:pt x="396" y="193"/>
                      </a:lnTo>
                      <a:lnTo>
                        <a:pt x="378" y="207"/>
                      </a:lnTo>
                      <a:lnTo>
                        <a:pt x="359" y="193"/>
                      </a:lnTo>
                      <a:lnTo>
                        <a:pt x="340" y="179"/>
                      </a:lnTo>
                      <a:lnTo>
                        <a:pt x="321" y="167"/>
                      </a:lnTo>
                      <a:lnTo>
                        <a:pt x="304" y="153"/>
                      </a:lnTo>
                      <a:lnTo>
                        <a:pt x="285" y="141"/>
                      </a:lnTo>
                      <a:lnTo>
                        <a:pt x="293" y="125"/>
                      </a:lnTo>
                      <a:close/>
                      <a:moveTo>
                        <a:pt x="278" y="170"/>
                      </a:moveTo>
                      <a:lnTo>
                        <a:pt x="283" y="151"/>
                      </a:lnTo>
                      <a:lnTo>
                        <a:pt x="300" y="160"/>
                      </a:lnTo>
                      <a:lnTo>
                        <a:pt x="318" y="172"/>
                      </a:lnTo>
                      <a:lnTo>
                        <a:pt x="337" y="184"/>
                      </a:lnTo>
                      <a:lnTo>
                        <a:pt x="354" y="198"/>
                      </a:lnTo>
                      <a:lnTo>
                        <a:pt x="373" y="212"/>
                      </a:lnTo>
                      <a:lnTo>
                        <a:pt x="349" y="231"/>
                      </a:lnTo>
                      <a:lnTo>
                        <a:pt x="326" y="252"/>
                      </a:lnTo>
                      <a:lnTo>
                        <a:pt x="304" y="255"/>
                      </a:lnTo>
                      <a:lnTo>
                        <a:pt x="283" y="255"/>
                      </a:lnTo>
                      <a:lnTo>
                        <a:pt x="262" y="257"/>
                      </a:lnTo>
                      <a:lnTo>
                        <a:pt x="264" y="233"/>
                      </a:lnTo>
                      <a:lnTo>
                        <a:pt x="269" y="212"/>
                      </a:lnTo>
                      <a:lnTo>
                        <a:pt x="274" y="191"/>
                      </a:lnTo>
                      <a:lnTo>
                        <a:pt x="278" y="170"/>
                      </a:lnTo>
                      <a:close/>
                      <a:moveTo>
                        <a:pt x="134" y="248"/>
                      </a:moveTo>
                      <a:lnTo>
                        <a:pt x="130" y="236"/>
                      </a:lnTo>
                      <a:lnTo>
                        <a:pt x="125" y="222"/>
                      </a:lnTo>
                      <a:lnTo>
                        <a:pt x="120" y="210"/>
                      </a:lnTo>
                      <a:lnTo>
                        <a:pt x="118" y="198"/>
                      </a:lnTo>
                      <a:lnTo>
                        <a:pt x="115" y="189"/>
                      </a:lnTo>
                      <a:lnTo>
                        <a:pt x="115" y="177"/>
                      </a:lnTo>
                      <a:lnTo>
                        <a:pt x="115" y="167"/>
                      </a:lnTo>
                      <a:lnTo>
                        <a:pt x="115" y="158"/>
                      </a:lnTo>
                      <a:lnTo>
                        <a:pt x="118" y="151"/>
                      </a:lnTo>
                      <a:lnTo>
                        <a:pt x="120" y="141"/>
                      </a:lnTo>
                      <a:lnTo>
                        <a:pt x="125" y="134"/>
                      </a:lnTo>
                      <a:lnTo>
                        <a:pt x="127" y="130"/>
                      </a:lnTo>
                      <a:lnTo>
                        <a:pt x="134" y="125"/>
                      </a:lnTo>
                      <a:lnTo>
                        <a:pt x="141" y="120"/>
                      </a:lnTo>
                      <a:lnTo>
                        <a:pt x="148" y="118"/>
                      </a:lnTo>
                      <a:lnTo>
                        <a:pt x="158" y="115"/>
                      </a:lnTo>
                      <a:lnTo>
                        <a:pt x="167" y="115"/>
                      </a:lnTo>
                      <a:lnTo>
                        <a:pt x="177" y="115"/>
                      </a:lnTo>
                      <a:lnTo>
                        <a:pt x="186" y="115"/>
                      </a:lnTo>
                      <a:lnTo>
                        <a:pt x="198" y="118"/>
                      </a:lnTo>
                      <a:lnTo>
                        <a:pt x="210" y="120"/>
                      </a:lnTo>
                      <a:lnTo>
                        <a:pt x="222" y="125"/>
                      </a:lnTo>
                      <a:lnTo>
                        <a:pt x="236" y="130"/>
                      </a:lnTo>
                      <a:lnTo>
                        <a:pt x="248" y="134"/>
                      </a:lnTo>
                      <a:lnTo>
                        <a:pt x="262" y="139"/>
                      </a:lnTo>
                      <a:lnTo>
                        <a:pt x="276" y="148"/>
                      </a:lnTo>
                      <a:lnTo>
                        <a:pt x="271" y="167"/>
                      </a:lnTo>
                      <a:lnTo>
                        <a:pt x="267" y="189"/>
                      </a:lnTo>
                      <a:lnTo>
                        <a:pt x="264" y="212"/>
                      </a:lnTo>
                      <a:lnTo>
                        <a:pt x="259" y="233"/>
                      </a:lnTo>
                      <a:lnTo>
                        <a:pt x="257" y="257"/>
                      </a:lnTo>
                      <a:lnTo>
                        <a:pt x="233" y="259"/>
                      </a:lnTo>
                      <a:lnTo>
                        <a:pt x="210" y="264"/>
                      </a:lnTo>
                      <a:lnTo>
                        <a:pt x="189" y="266"/>
                      </a:lnTo>
                      <a:lnTo>
                        <a:pt x="167" y="271"/>
                      </a:lnTo>
                      <a:lnTo>
                        <a:pt x="146" y="276"/>
                      </a:lnTo>
                      <a:lnTo>
                        <a:pt x="141" y="262"/>
                      </a:lnTo>
                      <a:lnTo>
                        <a:pt x="134" y="248"/>
                      </a:lnTo>
                      <a:close/>
                      <a:moveTo>
                        <a:pt x="125" y="462"/>
                      </a:moveTo>
                      <a:lnTo>
                        <a:pt x="108" y="455"/>
                      </a:lnTo>
                      <a:lnTo>
                        <a:pt x="94" y="451"/>
                      </a:lnTo>
                      <a:lnTo>
                        <a:pt x="82" y="444"/>
                      </a:lnTo>
                      <a:lnTo>
                        <a:pt x="70" y="436"/>
                      </a:lnTo>
                      <a:lnTo>
                        <a:pt x="59" y="427"/>
                      </a:lnTo>
                      <a:lnTo>
                        <a:pt x="49" y="420"/>
                      </a:lnTo>
                      <a:lnTo>
                        <a:pt x="42" y="411"/>
                      </a:lnTo>
                      <a:lnTo>
                        <a:pt x="35" y="403"/>
                      </a:lnTo>
                      <a:lnTo>
                        <a:pt x="30" y="394"/>
                      </a:lnTo>
                      <a:lnTo>
                        <a:pt x="28" y="387"/>
                      </a:lnTo>
                      <a:lnTo>
                        <a:pt x="26" y="377"/>
                      </a:lnTo>
                      <a:lnTo>
                        <a:pt x="28" y="368"/>
                      </a:lnTo>
                      <a:lnTo>
                        <a:pt x="30" y="361"/>
                      </a:lnTo>
                      <a:lnTo>
                        <a:pt x="35" y="351"/>
                      </a:lnTo>
                      <a:lnTo>
                        <a:pt x="42" y="342"/>
                      </a:lnTo>
                      <a:lnTo>
                        <a:pt x="49" y="335"/>
                      </a:lnTo>
                      <a:lnTo>
                        <a:pt x="59" y="328"/>
                      </a:lnTo>
                      <a:lnTo>
                        <a:pt x="70" y="321"/>
                      </a:lnTo>
                      <a:lnTo>
                        <a:pt x="82" y="311"/>
                      </a:lnTo>
                      <a:lnTo>
                        <a:pt x="94" y="304"/>
                      </a:lnTo>
                      <a:lnTo>
                        <a:pt x="108" y="300"/>
                      </a:lnTo>
                      <a:lnTo>
                        <a:pt x="125" y="292"/>
                      </a:lnTo>
                      <a:lnTo>
                        <a:pt x="141" y="285"/>
                      </a:lnTo>
                      <a:lnTo>
                        <a:pt x="153" y="304"/>
                      </a:lnTo>
                      <a:lnTo>
                        <a:pt x="165" y="323"/>
                      </a:lnTo>
                      <a:lnTo>
                        <a:pt x="179" y="340"/>
                      </a:lnTo>
                      <a:lnTo>
                        <a:pt x="193" y="359"/>
                      </a:lnTo>
                      <a:lnTo>
                        <a:pt x="207" y="377"/>
                      </a:lnTo>
                      <a:lnTo>
                        <a:pt x="193" y="396"/>
                      </a:lnTo>
                      <a:lnTo>
                        <a:pt x="179" y="415"/>
                      </a:lnTo>
                      <a:lnTo>
                        <a:pt x="165" y="432"/>
                      </a:lnTo>
                      <a:lnTo>
                        <a:pt x="153" y="451"/>
                      </a:lnTo>
                      <a:lnTo>
                        <a:pt x="141" y="467"/>
                      </a:lnTo>
                      <a:lnTo>
                        <a:pt x="125" y="462"/>
                      </a:lnTo>
                      <a:close/>
                      <a:moveTo>
                        <a:pt x="262" y="614"/>
                      </a:moveTo>
                      <a:lnTo>
                        <a:pt x="248" y="621"/>
                      </a:lnTo>
                      <a:lnTo>
                        <a:pt x="236" y="625"/>
                      </a:lnTo>
                      <a:lnTo>
                        <a:pt x="222" y="630"/>
                      </a:lnTo>
                      <a:lnTo>
                        <a:pt x="210" y="635"/>
                      </a:lnTo>
                      <a:lnTo>
                        <a:pt x="198" y="637"/>
                      </a:lnTo>
                      <a:lnTo>
                        <a:pt x="186" y="637"/>
                      </a:lnTo>
                      <a:lnTo>
                        <a:pt x="177" y="640"/>
                      </a:lnTo>
                      <a:lnTo>
                        <a:pt x="167" y="640"/>
                      </a:lnTo>
                      <a:lnTo>
                        <a:pt x="158" y="637"/>
                      </a:lnTo>
                      <a:lnTo>
                        <a:pt x="148" y="637"/>
                      </a:lnTo>
                      <a:lnTo>
                        <a:pt x="141" y="635"/>
                      </a:lnTo>
                      <a:lnTo>
                        <a:pt x="134" y="630"/>
                      </a:lnTo>
                      <a:lnTo>
                        <a:pt x="127" y="625"/>
                      </a:lnTo>
                      <a:lnTo>
                        <a:pt x="125" y="621"/>
                      </a:lnTo>
                      <a:lnTo>
                        <a:pt x="120" y="614"/>
                      </a:lnTo>
                      <a:lnTo>
                        <a:pt x="118" y="604"/>
                      </a:lnTo>
                      <a:lnTo>
                        <a:pt x="115" y="597"/>
                      </a:lnTo>
                      <a:lnTo>
                        <a:pt x="115" y="588"/>
                      </a:lnTo>
                      <a:lnTo>
                        <a:pt x="115" y="578"/>
                      </a:lnTo>
                      <a:lnTo>
                        <a:pt x="115" y="566"/>
                      </a:lnTo>
                      <a:lnTo>
                        <a:pt x="118" y="557"/>
                      </a:lnTo>
                      <a:lnTo>
                        <a:pt x="120" y="545"/>
                      </a:lnTo>
                      <a:lnTo>
                        <a:pt x="125" y="533"/>
                      </a:lnTo>
                      <a:lnTo>
                        <a:pt x="130" y="519"/>
                      </a:lnTo>
                      <a:lnTo>
                        <a:pt x="134" y="507"/>
                      </a:lnTo>
                      <a:lnTo>
                        <a:pt x="141" y="493"/>
                      </a:lnTo>
                      <a:lnTo>
                        <a:pt x="146" y="479"/>
                      </a:lnTo>
                      <a:lnTo>
                        <a:pt x="167" y="484"/>
                      </a:lnTo>
                      <a:lnTo>
                        <a:pt x="189" y="488"/>
                      </a:lnTo>
                      <a:lnTo>
                        <a:pt x="210" y="491"/>
                      </a:lnTo>
                      <a:lnTo>
                        <a:pt x="233" y="496"/>
                      </a:lnTo>
                      <a:lnTo>
                        <a:pt x="257" y="498"/>
                      </a:lnTo>
                      <a:lnTo>
                        <a:pt x="259" y="521"/>
                      </a:lnTo>
                      <a:lnTo>
                        <a:pt x="264" y="545"/>
                      </a:lnTo>
                      <a:lnTo>
                        <a:pt x="267" y="566"/>
                      </a:lnTo>
                      <a:lnTo>
                        <a:pt x="271" y="588"/>
                      </a:lnTo>
                      <a:lnTo>
                        <a:pt x="276" y="609"/>
                      </a:lnTo>
                      <a:lnTo>
                        <a:pt x="262" y="614"/>
                      </a:lnTo>
                      <a:close/>
                      <a:moveTo>
                        <a:pt x="283" y="604"/>
                      </a:moveTo>
                      <a:lnTo>
                        <a:pt x="278" y="585"/>
                      </a:lnTo>
                      <a:lnTo>
                        <a:pt x="274" y="564"/>
                      </a:lnTo>
                      <a:lnTo>
                        <a:pt x="269" y="543"/>
                      </a:lnTo>
                      <a:lnTo>
                        <a:pt x="264" y="521"/>
                      </a:lnTo>
                      <a:lnTo>
                        <a:pt x="262" y="498"/>
                      </a:lnTo>
                      <a:lnTo>
                        <a:pt x="283" y="500"/>
                      </a:lnTo>
                      <a:lnTo>
                        <a:pt x="304" y="500"/>
                      </a:lnTo>
                      <a:lnTo>
                        <a:pt x="326" y="503"/>
                      </a:lnTo>
                      <a:lnTo>
                        <a:pt x="349" y="524"/>
                      </a:lnTo>
                      <a:lnTo>
                        <a:pt x="373" y="545"/>
                      </a:lnTo>
                      <a:lnTo>
                        <a:pt x="354" y="557"/>
                      </a:lnTo>
                      <a:lnTo>
                        <a:pt x="337" y="571"/>
                      </a:lnTo>
                      <a:lnTo>
                        <a:pt x="318" y="583"/>
                      </a:lnTo>
                      <a:lnTo>
                        <a:pt x="300" y="595"/>
                      </a:lnTo>
                      <a:lnTo>
                        <a:pt x="283" y="604"/>
                      </a:lnTo>
                      <a:close/>
                      <a:moveTo>
                        <a:pt x="463" y="630"/>
                      </a:moveTo>
                      <a:lnTo>
                        <a:pt x="456" y="644"/>
                      </a:lnTo>
                      <a:lnTo>
                        <a:pt x="448" y="661"/>
                      </a:lnTo>
                      <a:lnTo>
                        <a:pt x="441" y="673"/>
                      </a:lnTo>
                      <a:lnTo>
                        <a:pt x="434" y="684"/>
                      </a:lnTo>
                      <a:lnTo>
                        <a:pt x="427" y="696"/>
                      </a:lnTo>
                      <a:lnTo>
                        <a:pt x="420" y="706"/>
                      </a:lnTo>
                      <a:lnTo>
                        <a:pt x="411" y="713"/>
                      </a:lnTo>
                      <a:lnTo>
                        <a:pt x="404" y="720"/>
                      </a:lnTo>
                      <a:lnTo>
                        <a:pt x="394" y="725"/>
                      </a:lnTo>
                      <a:lnTo>
                        <a:pt x="385" y="727"/>
                      </a:lnTo>
                      <a:lnTo>
                        <a:pt x="378" y="729"/>
                      </a:lnTo>
                      <a:lnTo>
                        <a:pt x="368" y="727"/>
                      </a:lnTo>
                      <a:lnTo>
                        <a:pt x="359" y="725"/>
                      </a:lnTo>
                      <a:lnTo>
                        <a:pt x="352" y="720"/>
                      </a:lnTo>
                      <a:lnTo>
                        <a:pt x="342" y="713"/>
                      </a:lnTo>
                      <a:lnTo>
                        <a:pt x="335" y="706"/>
                      </a:lnTo>
                      <a:lnTo>
                        <a:pt x="326" y="696"/>
                      </a:lnTo>
                      <a:lnTo>
                        <a:pt x="318" y="684"/>
                      </a:lnTo>
                      <a:lnTo>
                        <a:pt x="311" y="673"/>
                      </a:lnTo>
                      <a:lnTo>
                        <a:pt x="304" y="661"/>
                      </a:lnTo>
                      <a:lnTo>
                        <a:pt x="297" y="644"/>
                      </a:lnTo>
                      <a:lnTo>
                        <a:pt x="293" y="630"/>
                      </a:lnTo>
                      <a:lnTo>
                        <a:pt x="285" y="611"/>
                      </a:lnTo>
                      <a:lnTo>
                        <a:pt x="304" y="602"/>
                      </a:lnTo>
                      <a:lnTo>
                        <a:pt x="321" y="590"/>
                      </a:lnTo>
                      <a:lnTo>
                        <a:pt x="340" y="576"/>
                      </a:lnTo>
                      <a:lnTo>
                        <a:pt x="359" y="562"/>
                      </a:lnTo>
                      <a:lnTo>
                        <a:pt x="378" y="547"/>
                      </a:lnTo>
                      <a:lnTo>
                        <a:pt x="396" y="562"/>
                      </a:lnTo>
                      <a:lnTo>
                        <a:pt x="415" y="576"/>
                      </a:lnTo>
                      <a:lnTo>
                        <a:pt x="432" y="590"/>
                      </a:lnTo>
                      <a:lnTo>
                        <a:pt x="451" y="602"/>
                      </a:lnTo>
                      <a:lnTo>
                        <a:pt x="467" y="611"/>
                      </a:lnTo>
                      <a:lnTo>
                        <a:pt x="463" y="630"/>
                      </a:lnTo>
                      <a:close/>
                      <a:moveTo>
                        <a:pt x="477" y="585"/>
                      </a:moveTo>
                      <a:lnTo>
                        <a:pt x="470" y="604"/>
                      </a:lnTo>
                      <a:lnTo>
                        <a:pt x="453" y="595"/>
                      </a:lnTo>
                      <a:lnTo>
                        <a:pt x="437" y="583"/>
                      </a:lnTo>
                      <a:lnTo>
                        <a:pt x="418" y="571"/>
                      </a:lnTo>
                      <a:lnTo>
                        <a:pt x="399" y="557"/>
                      </a:lnTo>
                      <a:lnTo>
                        <a:pt x="380" y="545"/>
                      </a:lnTo>
                      <a:lnTo>
                        <a:pt x="406" y="524"/>
                      </a:lnTo>
                      <a:lnTo>
                        <a:pt x="430" y="503"/>
                      </a:lnTo>
                      <a:lnTo>
                        <a:pt x="451" y="500"/>
                      </a:lnTo>
                      <a:lnTo>
                        <a:pt x="472" y="500"/>
                      </a:lnTo>
                      <a:lnTo>
                        <a:pt x="493" y="498"/>
                      </a:lnTo>
                      <a:lnTo>
                        <a:pt x="489" y="521"/>
                      </a:lnTo>
                      <a:lnTo>
                        <a:pt x="484" y="543"/>
                      </a:lnTo>
                      <a:lnTo>
                        <a:pt x="481" y="564"/>
                      </a:lnTo>
                      <a:lnTo>
                        <a:pt x="477" y="585"/>
                      </a:lnTo>
                      <a:close/>
                      <a:moveTo>
                        <a:pt x="621" y="507"/>
                      </a:moveTo>
                      <a:lnTo>
                        <a:pt x="626" y="519"/>
                      </a:lnTo>
                      <a:lnTo>
                        <a:pt x="630" y="533"/>
                      </a:lnTo>
                      <a:lnTo>
                        <a:pt x="633" y="545"/>
                      </a:lnTo>
                      <a:lnTo>
                        <a:pt x="635" y="557"/>
                      </a:lnTo>
                      <a:lnTo>
                        <a:pt x="637" y="566"/>
                      </a:lnTo>
                      <a:lnTo>
                        <a:pt x="640" y="578"/>
                      </a:lnTo>
                      <a:lnTo>
                        <a:pt x="640" y="588"/>
                      </a:lnTo>
                      <a:lnTo>
                        <a:pt x="637" y="597"/>
                      </a:lnTo>
                      <a:lnTo>
                        <a:pt x="637" y="604"/>
                      </a:lnTo>
                      <a:lnTo>
                        <a:pt x="633" y="614"/>
                      </a:lnTo>
                      <a:lnTo>
                        <a:pt x="630" y="621"/>
                      </a:lnTo>
                      <a:lnTo>
                        <a:pt x="626" y="625"/>
                      </a:lnTo>
                      <a:lnTo>
                        <a:pt x="618" y="630"/>
                      </a:lnTo>
                      <a:lnTo>
                        <a:pt x="611" y="635"/>
                      </a:lnTo>
                      <a:lnTo>
                        <a:pt x="604" y="637"/>
                      </a:lnTo>
                      <a:lnTo>
                        <a:pt x="597" y="637"/>
                      </a:lnTo>
                      <a:lnTo>
                        <a:pt x="588" y="640"/>
                      </a:lnTo>
                      <a:lnTo>
                        <a:pt x="578" y="640"/>
                      </a:lnTo>
                      <a:lnTo>
                        <a:pt x="567" y="637"/>
                      </a:lnTo>
                      <a:lnTo>
                        <a:pt x="555" y="637"/>
                      </a:lnTo>
                      <a:lnTo>
                        <a:pt x="543" y="635"/>
                      </a:lnTo>
                      <a:lnTo>
                        <a:pt x="531" y="630"/>
                      </a:lnTo>
                      <a:lnTo>
                        <a:pt x="519" y="625"/>
                      </a:lnTo>
                      <a:lnTo>
                        <a:pt x="507" y="621"/>
                      </a:lnTo>
                      <a:lnTo>
                        <a:pt x="493" y="614"/>
                      </a:lnTo>
                      <a:lnTo>
                        <a:pt x="479" y="609"/>
                      </a:lnTo>
                      <a:lnTo>
                        <a:pt x="484" y="588"/>
                      </a:lnTo>
                      <a:lnTo>
                        <a:pt x="486" y="566"/>
                      </a:lnTo>
                      <a:lnTo>
                        <a:pt x="491" y="545"/>
                      </a:lnTo>
                      <a:lnTo>
                        <a:pt x="493" y="521"/>
                      </a:lnTo>
                      <a:lnTo>
                        <a:pt x="496" y="498"/>
                      </a:lnTo>
                      <a:lnTo>
                        <a:pt x="522" y="496"/>
                      </a:lnTo>
                      <a:lnTo>
                        <a:pt x="543" y="491"/>
                      </a:lnTo>
                      <a:lnTo>
                        <a:pt x="567" y="488"/>
                      </a:lnTo>
                      <a:lnTo>
                        <a:pt x="588" y="484"/>
                      </a:lnTo>
                      <a:lnTo>
                        <a:pt x="607" y="479"/>
                      </a:lnTo>
                      <a:lnTo>
                        <a:pt x="614" y="493"/>
                      </a:lnTo>
                      <a:lnTo>
                        <a:pt x="621" y="507"/>
                      </a:lnTo>
                      <a:close/>
                      <a:moveTo>
                        <a:pt x="727" y="387"/>
                      </a:moveTo>
                      <a:lnTo>
                        <a:pt x="725" y="394"/>
                      </a:lnTo>
                      <a:lnTo>
                        <a:pt x="720" y="403"/>
                      </a:lnTo>
                      <a:lnTo>
                        <a:pt x="713" y="411"/>
                      </a:lnTo>
                      <a:lnTo>
                        <a:pt x="706" y="420"/>
                      </a:lnTo>
                      <a:lnTo>
                        <a:pt x="696" y="427"/>
                      </a:lnTo>
                      <a:lnTo>
                        <a:pt x="685" y="436"/>
                      </a:lnTo>
                      <a:lnTo>
                        <a:pt x="673" y="444"/>
                      </a:lnTo>
                      <a:lnTo>
                        <a:pt x="659" y="451"/>
                      </a:lnTo>
                      <a:lnTo>
                        <a:pt x="644" y="455"/>
                      </a:lnTo>
                      <a:lnTo>
                        <a:pt x="628" y="462"/>
                      </a:lnTo>
                      <a:lnTo>
                        <a:pt x="611" y="467"/>
                      </a:lnTo>
                      <a:lnTo>
                        <a:pt x="600" y="451"/>
                      </a:lnTo>
                      <a:lnTo>
                        <a:pt x="588" y="432"/>
                      </a:lnTo>
                      <a:lnTo>
                        <a:pt x="576" y="415"/>
                      </a:lnTo>
                      <a:lnTo>
                        <a:pt x="562" y="396"/>
                      </a:lnTo>
                      <a:lnTo>
                        <a:pt x="548" y="377"/>
                      </a:lnTo>
                      <a:lnTo>
                        <a:pt x="562" y="359"/>
                      </a:lnTo>
                      <a:lnTo>
                        <a:pt x="576" y="340"/>
                      </a:lnTo>
                      <a:lnTo>
                        <a:pt x="588" y="323"/>
                      </a:lnTo>
                      <a:lnTo>
                        <a:pt x="600" y="304"/>
                      </a:lnTo>
                      <a:lnTo>
                        <a:pt x="611" y="285"/>
                      </a:lnTo>
                      <a:lnTo>
                        <a:pt x="628" y="292"/>
                      </a:lnTo>
                      <a:lnTo>
                        <a:pt x="644" y="300"/>
                      </a:lnTo>
                      <a:lnTo>
                        <a:pt x="659" y="304"/>
                      </a:lnTo>
                      <a:lnTo>
                        <a:pt x="673" y="311"/>
                      </a:lnTo>
                      <a:lnTo>
                        <a:pt x="685" y="321"/>
                      </a:lnTo>
                      <a:lnTo>
                        <a:pt x="696" y="328"/>
                      </a:lnTo>
                      <a:lnTo>
                        <a:pt x="706" y="335"/>
                      </a:lnTo>
                      <a:lnTo>
                        <a:pt x="713" y="342"/>
                      </a:lnTo>
                      <a:lnTo>
                        <a:pt x="720" y="351"/>
                      </a:lnTo>
                      <a:lnTo>
                        <a:pt x="725" y="361"/>
                      </a:lnTo>
                      <a:lnTo>
                        <a:pt x="727" y="368"/>
                      </a:lnTo>
                      <a:lnTo>
                        <a:pt x="727" y="377"/>
                      </a:lnTo>
                      <a:lnTo>
                        <a:pt x="727"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prstClr val="black"/>
                    </a:solidFill>
                  </a:endParaRPr>
                </a:p>
              </p:txBody>
            </p:sp>
            <p:sp>
              <p:nvSpPr>
                <p:cNvPr id="178" name="Freeform 47"/>
                <p:cNvSpPr/>
                <p:nvPr/>
              </p:nvSpPr>
              <p:spPr bwMode="auto">
                <a:xfrm>
                  <a:off x="1568450" y="3322638"/>
                  <a:ext cx="239713" cy="239712"/>
                </a:xfrm>
                <a:custGeom>
                  <a:avLst/>
                  <a:gdLst>
                    <a:gd name="T0" fmla="*/ 135 w 151"/>
                    <a:gd name="T1" fmla="*/ 123 h 151"/>
                    <a:gd name="T2" fmla="*/ 139 w 151"/>
                    <a:gd name="T3" fmla="*/ 113 h 151"/>
                    <a:gd name="T4" fmla="*/ 144 w 151"/>
                    <a:gd name="T5" fmla="*/ 104 h 151"/>
                    <a:gd name="T6" fmla="*/ 149 w 151"/>
                    <a:gd name="T7" fmla="*/ 94 h 151"/>
                    <a:gd name="T8" fmla="*/ 149 w 151"/>
                    <a:gd name="T9" fmla="*/ 85 h 151"/>
                    <a:gd name="T10" fmla="*/ 151 w 151"/>
                    <a:gd name="T11" fmla="*/ 75 h 151"/>
                    <a:gd name="T12" fmla="*/ 149 w 151"/>
                    <a:gd name="T13" fmla="*/ 66 h 151"/>
                    <a:gd name="T14" fmla="*/ 149 w 151"/>
                    <a:gd name="T15" fmla="*/ 54 h 151"/>
                    <a:gd name="T16" fmla="*/ 144 w 151"/>
                    <a:gd name="T17" fmla="*/ 47 h 151"/>
                    <a:gd name="T18" fmla="*/ 139 w 151"/>
                    <a:gd name="T19" fmla="*/ 38 h 151"/>
                    <a:gd name="T20" fmla="*/ 135 w 151"/>
                    <a:gd name="T21" fmla="*/ 28 h 151"/>
                    <a:gd name="T22" fmla="*/ 128 w 151"/>
                    <a:gd name="T23" fmla="*/ 21 h 151"/>
                    <a:gd name="T24" fmla="*/ 120 w 151"/>
                    <a:gd name="T25" fmla="*/ 16 h 151"/>
                    <a:gd name="T26" fmla="*/ 113 w 151"/>
                    <a:gd name="T27" fmla="*/ 9 h 151"/>
                    <a:gd name="T28" fmla="*/ 104 w 151"/>
                    <a:gd name="T29" fmla="*/ 7 h 151"/>
                    <a:gd name="T30" fmla="*/ 94 w 151"/>
                    <a:gd name="T31" fmla="*/ 2 h 151"/>
                    <a:gd name="T32" fmla="*/ 85 w 151"/>
                    <a:gd name="T33" fmla="*/ 0 h 151"/>
                    <a:gd name="T34" fmla="*/ 76 w 151"/>
                    <a:gd name="T35" fmla="*/ 0 h 151"/>
                    <a:gd name="T36" fmla="*/ 66 w 151"/>
                    <a:gd name="T37" fmla="*/ 0 h 151"/>
                    <a:gd name="T38" fmla="*/ 54 w 151"/>
                    <a:gd name="T39" fmla="*/ 2 h 151"/>
                    <a:gd name="T40" fmla="*/ 45 w 151"/>
                    <a:gd name="T41" fmla="*/ 7 h 151"/>
                    <a:gd name="T42" fmla="*/ 38 w 151"/>
                    <a:gd name="T43" fmla="*/ 9 h 151"/>
                    <a:gd name="T44" fmla="*/ 28 w 151"/>
                    <a:gd name="T45" fmla="*/ 16 h 151"/>
                    <a:gd name="T46" fmla="*/ 21 w 151"/>
                    <a:gd name="T47" fmla="*/ 21 h 151"/>
                    <a:gd name="T48" fmla="*/ 14 w 151"/>
                    <a:gd name="T49" fmla="*/ 28 h 151"/>
                    <a:gd name="T50" fmla="*/ 9 w 151"/>
                    <a:gd name="T51" fmla="*/ 38 h 151"/>
                    <a:gd name="T52" fmla="*/ 5 w 151"/>
                    <a:gd name="T53" fmla="*/ 47 h 151"/>
                    <a:gd name="T54" fmla="*/ 2 w 151"/>
                    <a:gd name="T55" fmla="*/ 54 h 151"/>
                    <a:gd name="T56" fmla="*/ 0 w 151"/>
                    <a:gd name="T57" fmla="*/ 66 h 151"/>
                    <a:gd name="T58" fmla="*/ 0 w 151"/>
                    <a:gd name="T59" fmla="*/ 75 h 151"/>
                    <a:gd name="T60" fmla="*/ 0 w 151"/>
                    <a:gd name="T61" fmla="*/ 85 h 151"/>
                    <a:gd name="T62" fmla="*/ 2 w 151"/>
                    <a:gd name="T63" fmla="*/ 94 h 151"/>
                    <a:gd name="T64" fmla="*/ 5 w 151"/>
                    <a:gd name="T65" fmla="*/ 104 h 151"/>
                    <a:gd name="T66" fmla="*/ 9 w 151"/>
                    <a:gd name="T67" fmla="*/ 113 h 151"/>
                    <a:gd name="T68" fmla="*/ 14 w 151"/>
                    <a:gd name="T69" fmla="*/ 123 h 151"/>
                    <a:gd name="T70" fmla="*/ 21 w 151"/>
                    <a:gd name="T71" fmla="*/ 130 h 151"/>
                    <a:gd name="T72" fmla="*/ 28 w 151"/>
                    <a:gd name="T73" fmla="*/ 134 h 151"/>
                    <a:gd name="T74" fmla="*/ 38 w 151"/>
                    <a:gd name="T75" fmla="*/ 139 h 151"/>
                    <a:gd name="T76" fmla="*/ 45 w 151"/>
                    <a:gd name="T77" fmla="*/ 144 h 151"/>
                    <a:gd name="T78" fmla="*/ 54 w 151"/>
                    <a:gd name="T79" fmla="*/ 149 h 151"/>
                    <a:gd name="T80" fmla="*/ 66 w 151"/>
                    <a:gd name="T81" fmla="*/ 151 h 151"/>
                    <a:gd name="T82" fmla="*/ 76 w 151"/>
                    <a:gd name="T83" fmla="*/ 151 h 151"/>
                    <a:gd name="T84" fmla="*/ 85 w 151"/>
                    <a:gd name="T85" fmla="*/ 151 h 151"/>
                    <a:gd name="T86" fmla="*/ 94 w 151"/>
                    <a:gd name="T87" fmla="*/ 149 h 151"/>
                    <a:gd name="T88" fmla="*/ 104 w 151"/>
                    <a:gd name="T89" fmla="*/ 144 h 151"/>
                    <a:gd name="T90" fmla="*/ 113 w 151"/>
                    <a:gd name="T91" fmla="*/ 139 h 151"/>
                    <a:gd name="T92" fmla="*/ 120 w 151"/>
                    <a:gd name="T93" fmla="*/ 134 h 151"/>
                    <a:gd name="T94" fmla="*/ 128 w 151"/>
                    <a:gd name="T95" fmla="*/ 130 h 151"/>
                    <a:gd name="T96" fmla="*/ 135 w 151"/>
                    <a:gd name="T97" fmla="*/ 12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151">
                      <a:moveTo>
                        <a:pt x="135" y="123"/>
                      </a:moveTo>
                      <a:lnTo>
                        <a:pt x="139" y="113"/>
                      </a:lnTo>
                      <a:lnTo>
                        <a:pt x="144" y="104"/>
                      </a:lnTo>
                      <a:lnTo>
                        <a:pt x="149" y="94"/>
                      </a:lnTo>
                      <a:lnTo>
                        <a:pt x="149" y="85"/>
                      </a:lnTo>
                      <a:lnTo>
                        <a:pt x="151" y="75"/>
                      </a:lnTo>
                      <a:lnTo>
                        <a:pt x="149" y="66"/>
                      </a:lnTo>
                      <a:lnTo>
                        <a:pt x="149" y="54"/>
                      </a:lnTo>
                      <a:lnTo>
                        <a:pt x="144" y="47"/>
                      </a:lnTo>
                      <a:lnTo>
                        <a:pt x="139" y="38"/>
                      </a:lnTo>
                      <a:lnTo>
                        <a:pt x="135" y="28"/>
                      </a:lnTo>
                      <a:lnTo>
                        <a:pt x="128" y="21"/>
                      </a:lnTo>
                      <a:lnTo>
                        <a:pt x="120" y="16"/>
                      </a:lnTo>
                      <a:lnTo>
                        <a:pt x="113" y="9"/>
                      </a:lnTo>
                      <a:lnTo>
                        <a:pt x="104" y="7"/>
                      </a:lnTo>
                      <a:lnTo>
                        <a:pt x="94" y="2"/>
                      </a:lnTo>
                      <a:lnTo>
                        <a:pt x="85" y="0"/>
                      </a:lnTo>
                      <a:lnTo>
                        <a:pt x="76" y="0"/>
                      </a:lnTo>
                      <a:lnTo>
                        <a:pt x="66" y="0"/>
                      </a:lnTo>
                      <a:lnTo>
                        <a:pt x="54" y="2"/>
                      </a:lnTo>
                      <a:lnTo>
                        <a:pt x="45" y="7"/>
                      </a:lnTo>
                      <a:lnTo>
                        <a:pt x="38" y="9"/>
                      </a:lnTo>
                      <a:lnTo>
                        <a:pt x="28" y="16"/>
                      </a:lnTo>
                      <a:lnTo>
                        <a:pt x="21" y="21"/>
                      </a:lnTo>
                      <a:lnTo>
                        <a:pt x="14" y="28"/>
                      </a:lnTo>
                      <a:lnTo>
                        <a:pt x="9" y="38"/>
                      </a:lnTo>
                      <a:lnTo>
                        <a:pt x="5" y="47"/>
                      </a:lnTo>
                      <a:lnTo>
                        <a:pt x="2" y="54"/>
                      </a:lnTo>
                      <a:lnTo>
                        <a:pt x="0" y="66"/>
                      </a:lnTo>
                      <a:lnTo>
                        <a:pt x="0" y="75"/>
                      </a:lnTo>
                      <a:lnTo>
                        <a:pt x="0" y="85"/>
                      </a:lnTo>
                      <a:lnTo>
                        <a:pt x="2" y="94"/>
                      </a:lnTo>
                      <a:lnTo>
                        <a:pt x="5" y="104"/>
                      </a:lnTo>
                      <a:lnTo>
                        <a:pt x="9" y="113"/>
                      </a:lnTo>
                      <a:lnTo>
                        <a:pt x="14" y="123"/>
                      </a:lnTo>
                      <a:lnTo>
                        <a:pt x="21" y="130"/>
                      </a:lnTo>
                      <a:lnTo>
                        <a:pt x="28" y="134"/>
                      </a:lnTo>
                      <a:lnTo>
                        <a:pt x="38" y="139"/>
                      </a:lnTo>
                      <a:lnTo>
                        <a:pt x="45" y="144"/>
                      </a:lnTo>
                      <a:lnTo>
                        <a:pt x="54" y="149"/>
                      </a:lnTo>
                      <a:lnTo>
                        <a:pt x="66" y="151"/>
                      </a:lnTo>
                      <a:lnTo>
                        <a:pt x="76" y="151"/>
                      </a:lnTo>
                      <a:lnTo>
                        <a:pt x="85" y="151"/>
                      </a:lnTo>
                      <a:lnTo>
                        <a:pt x="94" y="149"/>
                      </a:lnTo>
                      <a:lnTo>
                        <a:pt x="104" y="144"/>
                      </a:lnTo>
                      <a:lnTo>
                        <a:pt x="113" y="139"/>
                      </a:lnTo>
                      <a:lnTo>
                        <a:pt x="120" y="134"/>
                      </a:lnTo>
                      <a:lnTo>
                        <a:pt x="128" y="130"/>
                      </a:lnTo>
                      <a:lnTo>
                        <a:pt x="135"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prstClr val="black"/>
                    </a:solidFill>
                  </a:endParaRPr>
                </a:p>
              </p:txBody>
            </p:sp>
          </p:grpSp>
        </p:grpSp>
        <p:grpSp>
          <p:nvGrpSpPr>
            <p:cNvPr id="227" name="Gruppieren 69"/>
            <p:cNvGrpSpPr/>
            <p:nvPr/>
          </p:nvGrpSpPr>
          <p:grpSpPr>
            <a:xfrm>
              <a:off x="8671803" y="1608311"/>
              <a:ext cx="916532" cy="916532"/>
              <a:chOff x="7012114" y="521424"/>
              <a:chExt cx="916532" cy="916532"/>
            </a:xfrm>
          </p:grpSpPr>
          <p:sp>
            <p:nvSpPr>
              <p:cNvPr id="180" name="Ellipse 70"/>
              <p:cNvSpPr/>
              <p:nvPr/>
            </p:nvSpPr>
            <p:spPr bwMode="gray">
              <a:xfrm>
                <a:off x="7012114" y="521424"/>
                <a:ext cx="916532" cy="916532"/>
              </a:xfrm>
              <a:prstGeom prst="ellipse">
                <a:avLst/>
              </a:prstGeom>
              <a:solidFill>
                <a:srgbClr val="92D050">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sp>
            <p:nvSpPr>
              <p:cNvPr id="181" name="Freeform 45"/>
              <p:cNvSpPr>
                <a:spLocks noEditPoints="1"/>
              </p:cNvSpPr>
              <p:nvPr/>
            </p:nvSpPr>
            <p:spPr bwMode="auto">
              <a:xfrm>
                <a:off x="7244210" y="712108"/>
                <a:ext cx="520004" cy="521345"/>
              </a:xfrm>
              <a:custGeom>
                <a:avLst/>
                <a:gdLst>
                  <a:gd name="T0" fmla="*/ 328 w 328"/>
                  <a:gd name="T1" fmla="*/ 289 h 329"/>
                  <a:gd name="T2" fmla="*/ 226 w 328"/>
                  <a:gd name="T3" fmla="*/ 187 h 329"/>
                  <a:gd name="T4" fmla="*/ 225 w 328"/>
                  <a:gd name="T5" fmla="*/ 186 h 329"/>
                  <a:gd name="T6" fmla="*/ 241 w 328"/>
                  <a:gd name="T7" fmla="*/ 127 h 329"/>
                  <a:gd name="T8" fmla="*/ 207 w 328"/>
                  <a:gd name="T9" fmla="*/ 45 h 329"/>
                  <a:gd name="T10" fmla="*/ 45 w 328"/>
                  <a:gd name="T11" fmla="*/ 45 h 329"/>
                  <a:gd name="T12" fmla="*/ 45 w 328"/>
                  <a:gd name="T13" fmla="*/ 208 h 329"/>
                  <a:gd name="T14" fmla="*/ 126 w 328"/>
                  <a:gd name="T15" fmla="*/ 242 h 329"/>
                  <a:gd name="T16" fmla="*/ 185 w 328"/>
                  <a:gd name="T17" fmla="*/ 226 h 329"/>
                  <a:gd name="T18" fmla="*/ 185 w 328"/>
                  <a:gd name="T19" fmla="*/ 227 h 329"/>
                  <a:gd name="T20" fmla="*/ 287 w 328"/>
                  <a:gd name="T21" fmla="*/ 329 h 329"/>
                  <a:gd name="T22" fmla="*/ 328 w 328"/>
                  <a:gd name="T23" fmla="*/ 289 h 329"/>
                  <a:gd name="T24" fmla="*/ 126 w 328"/>
                  <a:gd name="T25" fmla="*/ 213 h 329"/>
                  <a:gd name="T26" fmla="*/ 65 w 328"/>
                  <a:gd name="T27" fmla="*/ 188 h 329"/>
                  <a:gd name="T28" fmla="*/ 65 w 328"/>
                  <a:gd name="T29" fmla="*/ 66 h 329"/>
                  <a:gd name="T30" fmla="*/ 187 w 328"/>
                  <a:gd name="T31" fmla="*/ 66 h 329"/>
                  <a:gd name="T32" fmla="*/ 212 w 328"/>
                  <a:gd name="T33" fmla="*/ 127 h 329"/>
                  <a:gd name="T34" fmla="*/ 187 w 328"/>
                  <a:gd name="T35" fmla="*/ 188 h 329"/>
                  <a:gd name="T36" fmla="*/ 126 w 328"/>
                  <a:gd name="T37" fmla="*/ 213 h 329"/>
                  <a:gd name="T38" fmla="*/ 91 w 328"/>
                  <a:gd name="T39" fmla="*/ 151 h 329"/>
                  <a:gd name="T40" fmla="*/ 91 w 328"/>
                  <a:gd name="T41" fmla="*/ 96 h 329"/>
                  <a:gd name="T42" fmla="*/ 91 w 328"/>
                  <a:gd name="T43" fmla="*/ 81 h 329"/>
                  <a:gd name="T44" fmla="*/ 76 w 328"/>
                  <a:gd name="T45" fmla="*/ 81 h 329"/>
                  <a:gd name="T46" fmla="*/ 76 w 328"/>
                  <a:gd name="T47" fmla="*/ 167 h 329"/>
                  <a:gd name="T48" fmla="*/ 91 w 328"/>
                  <a:gd name="T49" fmla="*/ 167 h 329"/>
                  <a:gd name="T50" fmla="*/ 91 w 328"/>
                  <a:gd name="T51" fmla="*/ 15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8" h="329">
                    <a:moveTo>
                      <a:pt x="328" y="289"/>
                    </a:moveTo>
                    <a:cubicBezTo>
                      <a:pt x="226" y="187"/>
                      <a:pt x="226" y="187"/>
                      <a:pt x="226" y="187"/>
                    </a:cubicBezTo>
                    <a:cubicBezTo>
                      <a:pt x="225" y="186"/>
                      <a:pt x="225" y="186"/>
                      <a:pt x="225" y="186"/>
                    </a:cubicBezTo>
                    <a:cubicBezTo>
                      <a:pt x="235" y="168"/>
                      <a:pt x="241" y="148"/>
                      <a:pt x="241" y="127"/>
                    </a:cubicBezTo>
                    <a:cubicBezTo>
                      <a:pt x="241" y="96"/>
                      <a:pt x="229" y="67"/>
                      <a:pt x="207" y="45"/>
                    </a:cubicBezTo>
                    <a:cubicBezTo>
                      <a:pt x="162" y="0"/>
                      <a:pt x="89" y="0"/>
                      <a:pt x="45" y="45"/>
                    </a:cubicBezTo>
                    <a:cubicBezTo>
                      <a:pt x="0" y="90"/>
                      <a:pt x="0" y="163"/>
                      <a:pt x="45" y="208"/>
                    </a:cubicBezTo>
                    <a:cubicBezTo>
                      <a:pt x="66" y="230"/>
                      <a:pt x="95" y="242"/>
                      <a:pt x="126" y="242"/>
                    </a:cubicBezTo>
                    <a:cubicBezTo>
                      <a:pt x="147" y="242"/>
                      <a:pt x="167" y="236"/>
                      <a:pt x="185" y="226"/>
                    </a:cubicBezTo>
                    <a:cubicBezTo>
                      <a:pt x="185" y="226"/>
                      <a:pt x="185" y="227"/>
                      <a:pt x="185" y="227"/>
                    </a:cubicBezTo>
                    <a:cubicBezTo>
                      <a:pt x="287" y="329"/>
                      <a:pt x="287" y="329"/>
                      <a:pt x="287" y="329"/>
                    </a:cubicBezTo>
                    <a:cubicBezTo>
                      <a:pt x="328" y="289"/>
                      <a:pt x="328" y="289"/>
                      <a:pt x="328" y="289"/>
                    </a:cubicBezTo>
                    <a:close/>
                    <a:moveTo>
                      <a:pt x="126" y="213"/>
                    </a:moveTo>
                    <a:cubicBezTo>
                      <a:pt x="103" y="213"/>
                      <a:pt x="81" y="204"/>
                      <a:pt x="65" y="188"/>
                    </a:cubicBezTo>
                    <a:cubicBezTo>
                      <a:pt x="32" y="154"/>
                      <a:pt x="32" y="100"/>
                      <a:pt x="65" y="66"/>
                    </a:cubicBezTo>
                    <a:cubicBezTo>
                      <a:pt x="99" y="32"/>
                      <a:pt x="153" y="32"/>
                      <a:pt x="187" y="66"/>
                    </a:cubicBezTo>
                    <a:cubicBezTo>
                      <a:pt x="203" y="82"/>
                      <a:pt x="212" y="104"/>
                      <a:pt x="212" y="127"/>
                    </a:cubicBezTo>
                    <a:cubicBezTo>
                      <a:pt x="212" y="150"/>
                      <a:pt x="203" y="172"/>
                      <a:pt x="187" y="188"/>
                    </a:cubicBezTo>
                    <a:cubicBezTo>
                      <a:pt x="170" y="204"/>
                      <a:pt x="149" y="213"/>
                      <a:pt x="126" y="213"/>
                    </a:cubicBezTo>
                    <a:close/>
                    <a:moveTo>
                      <a:pt x="91" y="151"/>
                    </a:moveTo>
                    <a:cubicBezTo>
                      <a:pt x="76" y="136"/>
                      <a:pt x="76" y="111"/>
                      <a:pt x="91" y="96"/>
                    </a:cubicBezTo>
                    <a:cubicBezTo>
                      <a:pt x="95" y="92"/>
                      <a:pt x="95" y="85"/>
                      <a:pt x="91" y="81"/>
                    </a:cubicBezTo>
                    <a:cubicBezTo>
                      <a:pt x="87" y="76"/>
                      <a:pt x="80" y="76"/>
                      <a:pt x="76" y="81"/>
                    </a:cubicBezTo>
                    <a:cubicBezTo>
                      <a:pt x="52" y="104"/>
                      <a:pt x="52" y="143"/>
                      <a:pt x="76" y="167"/>
                    </a:cubicBezTo>
                    <a:cubicBezTo>
                      <a:pt x="80" y="171"/>
                      <a:pt x="87" y="171"/>
                      <a:pt x="91" y="167"/>
                    </a:cubicBezTo>
                    <a:cubicBezTo>
                      <a:pt x="95" y="162"/>
                      <a:pt x="95" y="155"/>
                      <a:pt x="91" y="151"/>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endParaRPr lang="en-US" dirty="0">
                  <a:solidFill>
                    <a:prstClr val="black"/>
                  </a:solidFill>
                </a:endParaRPr>
              </a:p>
            </p:txBody>
          </p:sp>
        </p:grpSp>
        <p:grpSp>
          <p:nvGrpSpPr>
            <p:cNvPr id="230" name="Gruppieren 72"/>
            <p:cNvGrpSpPr/>
            <p:nvPr/>
          </p:nvGrpSpPr>
          <p:grpSpPr>
            <a:xfrm>
              <a:off x="4861999" y="917317"/>
              <a:ext cx="1511271" cy="1511271"/>
              <a:chOff x="3650690" y="724370"/>
              <a:chExt cx="1511271" cy="1511271"/>
            </a:xfrm>
          </p:grpSpPr>
          <p:sp>
            <p:nvSpPr>
              <p:cNvPr id="183" name="Ellipse 73"/>
              <p:cNvSpPr/>
              <p:nvPr/>
            </p:nvSpPr>
            <p:spPr bwMode="gray">
              <a:xfrm>
                <a:off x="3650690" y="724370"/>
                <a:ext cx="1511271" cy="1511271"/>
              </a:xfrm>
              <a:prstGeom prst="ellipse">
                <a:avLst/>
              </a:prstGeom>
              <a:solidFill>
                <a:srgbClr val="7030A0">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grpSp>
            <p:nvGrpSpPr>
              <p:cNvPr id="233" name="Gruppieren 74"/>
              <p:cNvGrpSpPr/>
              <p:nvPr/>
            </p:nvGrpSpPr>
            <p:grpSpPr>
              <a:xfrm>
                <a:off x="4205111" y="889766"/>
                <a:ext cx="402431" cy="1035421"/>
                <a:chOff x="4117059" y="900046"/>
                <a:chExt cx="457200" cy="1176337"/>
              </a:xfrm>
            </p:grpSpPr>
            <p:sp>
              <p:nvSpPr>
                <p:cNvPr id="185" name="Freeform 9"/>
                <p:cNvSpPr/>
                <p:nvPr/>
              </p:nvSpPr>
              <p:spPr bwMode="auto">
                <a:xfrm>
                  <a:off x="4117059" y="1811271"/>
                  <a:ext cx="457200" cy="265112"/>
                </a:xfrm>
                <a:custGeom>
                  <a:avLst/>
                  <a:gdLst>
                    <a:gd name="T0" fmla="*/ 77 w 122"/>
                    <a:gd name="T1" fmla="*/ 8 h 71"/>
                    <a:gd name="T2" fmla="*/ 34 w 122"/>
                    <a:gd name="T3" fmla="*/ 18 h 71"/>
                    <a:gd name="T4" fmla="*/ 0 w 122"/>
                    <a:gd name="T5" fmla="*/ 5 h 71"/>
                    <a:gd name="T6" fmla="*/ 0 w 122"/>
                    <a:gd name="T7" fmla="*/ 10 h 71"/>
                    <a:gd name="T8" fmla="*/ 61 w 122"/>
                    <a:gd name="T9" fmla="*/ 71 h 71"/>
                    <a:gd name="T10" fmla="*/ 122 w 122"/>
                    <a:gd name="T11" fmla="*/ 18 h 71"/>
                    <a:gd name="T12" fmla="*/ 117 w 122"/>
                    <a:gd name="T13" fmla="*/ 17 h 71"/>
                    <a:gd name="T14" fmla="*/ 77 w 122"/>
                    <a:gd name="T15" fmla="*/ 8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71">
                      <a:moveTo>
                        <a:pt x="77" y="8"/>
                      </a:moveTo>
                      <a:cubicBezTo>
                        <a:pt x="59" y="16"/>
                        <a:pt x="55" y="27"/>
                        <a:pt x="34" y="18"/>
                      </a:cubicBezTo>
                      <a:cubicBezTo>
                        <a:pt x="23" y="13"/>
                        <a:pt x="11" y="3"/>
                        <a:pt x="0" y="5"/>
                      </a:cubicBezTo>
                      <a:cubicBezTo>
                        <a:pt x="0" y="7"/>
                        <a:pt x="0" y="8"/>
                        <a:pt x="0" y="10"/>
                      </a:cubicBezTo>
                      <a:cubicBezTo>
                        <a:pt x="0" y="44"/>
                        <a:pt x="27" y="71"/>
                        <a:pt x="61" y="71"/>
                      </a:cubicBezTo>
                      <a:cubicBezTo>
                        <a:pt x="92" y="71"/>
                        <a:pt x="118" y="48"/>
                        <a:pt x="122" y="18"/>
                      </a:cubicBezTo>
                      <a:cubicBezTo>
                        <a:pt x="120" y="18"/>
                        <a:pt x="119" y="17"/>
                        <a:pt x="117" y="17"/>
                      </a:cubicBezTo>
                      <a:cubicBezTo>
                        <a:pt x="103" y="8"/>
                        <a:pt x="94" y="0"/>
                        <a:pt x="77" y="8"/>
                      </a:cubicBezTo>
                      <a:close/>
                    </a:path>
                  </a:pathLst>
                </a:custGeom>
                <a:noFill/>
                <a:ln w="15875" cap="flat">
                  <a:solidFill>
                    <a:srgbClr val="FFFFFF"/>
                  </a:solidFill>
                  <a:prstDash val="solid"/>
                  <a:miter lim="800000"/>
                </a:ln>
              </p:spPr>
              <p:txBody>
                <a:bodyPr vert="horz" wrap="square" lIns="91440" tIns="45720" rIns="91440" bIns="45720" numCol="1" anchor="t" anchorCtr="0" compatLnSpc="1"/>
                <a:lstStyle/>
                <a:p>
                  <a:endParaRPr lang="en-US" dirty="0">
                    <a:solidFill>
                      <a:prstClr val="black"/>
                    </a:solidFill>
                  </a:endParaRPr>
                </a:p>
              </p:txBody>
            </p:sp>
            <p:sp>
              <p:nvSpPr>
                <p:cNvPr id="186" name="Freeform 10"/>
                <p:cNvSpPr/>
                <p:nvPr/>
              </p:nvSpPr>
              <p:spPr bwMode="auto">
                <a:xfrm>
                  <a:off x="4117059" y="1131821"/>
                  <a:ext cx="457200" cy="781050"/>
                </a:xfrm>
                <a:custGeom>
                  <a:avLst/>
                  <a:gdLst>
                    <a:gd name="T0" fmla="*/ 93 w 122"/>
                    <a:gd name="T1" fmla="*/ 139 h 208"/>
                    <a:gd name="T2" fmla="*/ 93 w 122"/>
                    <a:gd name="T3" fmla="*/ 0 h 208"/>
                    <a:gd name="T4" fmla="*/ 29 w 122"/>
                    <a:gd name="T5" fmla="*/ 0 h 208"/>
                    <a:gd name="T6" fmla="*/ 29 w 122"/>
                    <a:gd name="T7" fmla="*/ 139 h 208"/>
                    <a:gd name="T8" fmla="*/ 0 w 122"/>
                    <a:gd name="T9" fmla="*/ 186 h 208"/>
                    <a:gd name="T10" fmla="*/ 34 w 122"/>
                    <a:gd name="T11" fmla="*/ 199 h 208"/>
                    <a:gd name="T12" fmla="*/ 77 w 122"/>
                    <a:gd name="T13" fmla="*/ 189 h 208"/>
                    <a:gd name="T14" fmla="*/ 117 w 122"/>
                    <a:gd name="T15" fmla="*/ 198 h 208"/>
                    <a:gd name="T16" fmla="*/ 122 w 122"/>
                    <a:gd name="T17" fmla="*/ 199 h 208"/>
                    <a:gd name="T18" fmla="*/ 122 w 122"/>
                    <a:gd name="T19" fmla="*/ 191 h 208"/>
                    <a:gd name="T20" fmla="*/ 93 w 122"/>
                    <a:gd name="T21" fmla="*/ 13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208">
                      <a:moveTo>
                        <a:pt x="93" y="139"/>
                      </a:moveTo>
                      <a:cubicBezTo>
                        <a:pt x="93" y="0"/>
                        <a:pt x="93" y="0"/>
                        <a:pt x="93" y="0"/>
                      </a:cubicBezTo>
                      <a:cubicBezTo>
                        <a:pt x="29" y="0"/>
                        <a:pt x="29" y="0"/>
                        <a:pt x="29" y="0"/>
                      </a:cubicBezTo>
                      <a:cubicBezTo>
                        <a:pt x="29" y="139"/>
                        <a:pt x="29" y="139"/>
                        <a:pt x="29" y="139"/>
                      </a:cubicBezTo>
                      <a:cubicBezTo>
                        <a:pt x="13" y="149"/>
                        <a:pt x="2" y="166"/>
                        <a:pt x="0" y="186"/>
                      </a:cubicBezTo>
                      <a:cubicBezTo>
                        <a:pt x="11" y="184"/>
                        <a:pt x="23" y="194"/>
                        <a:pt x="34" y="199"/>
                      </a:cubicBezTo>
                      <a:cubicBezTo>
                        <a:pt x="55" y="208"/>
                        <a:pt x="59" y="197"/>
                        <a:pt x="77" y="189"/>
                      </a:cubicBezTo>
                      <a:cubicBezTo>
                        <a:pt x="94" y="181"/>
                        <a:pt x="103" y="189"/>
                        <a:pt x="117" y="198"/>
                      </a:cubicBezTo>
                      <a:cubicBezTo>
                        <a:pt x="119" y="198"/>
                        <a:pt x="120" y="199"/>
                        <a:pt x="122" y="199"/>
                      </a:cubicBezTo>
                      <a:cubicBezTo>
                        <a:pt x="122" y="197"/>
                        <a:pt x="122" y="194"/>
                        <a:pt x="122" y="191"/>
                      </a:cubicBezTo>
                      <a:cubicBezTo>
                        <a:pt x="122" y="169"/>
                        <a:pt x="111" y="150"/>
                        <a:pt x="93" y="139"/>
                      </a:cubicBezTo>
                      <a:close/>
                    </a:path>
                  </a:pathLst>
                </a:custGeom>
                <a:noFill/>
                <a:ln w="15875" cap="flat">
                  <a:solidFill>
                    <a:srgbClr val="FFFFFF"/>
                  </a:solidFill>
                  <a:prstDash val="solid"/>
                  <a:miter lim="800000"/>
                </a:ln>
              </p:spPr>
              <p:txBody>
                <a:bodyPr vert="horz" wrap="square" lIns="91440" tIns="45720" rIns="91440" bIns="45720" numCol="1" anchor="t" anchorCtr="0" compatLnSpc="1"/>
                <a:lstStyle/>
                <a:p>
                  <a:endParaRPr lang="en-US" dirty="0">
                    <a:solidFill>
                      <a:prstClr val="black"/>
                    </a:solidFill>
                  </a:endParaRPr>
                </a:p>
              </p:txBody>
            </p:sp>
            <p:sp>
              <p:nvSpPr>
                <p:cNvPr id="187" name="Freeform 11"/>
                <p:cNvSpPr/>
                <p:nvPr/>
              </p:nvSpPr>
              <p:spPr bwMode="auto">
                <a:xfrm>
                  <a:off x="4371059" y="1541396"/>
                  <a:ext cx="95250" cy="0"/>
                </a:xfrm>
                <a:custGeom>
                  <a:avLst/>
                  <a:gdLst>
                    <a:gd name="T0" fmla="*/ 60 w 60"/>
                    <a:gd name="T1" fmla="*/ 0 w 60"/>
                    <a:gd name="T2" fmla="*/ 60 w 60"/>
                  </a:gdLst>
                  <a:ahLst/>
                  <a:cxnLst>
                    <a:cxn ang="0">
                      <a:pos x="T0" y="0"/>
                    </a:cxn>
                    <a:cxn ang="0">
                      <a:pos x="T1" y="0"/>
                    </a:cxn>
                    <a:cxn ang="0">
                      <a:pos x="T2" y="0"/>
                    </a:cxn>
                  </a:cxnLst>
                  <a:rect l="0" t="0" r="r" b="b"/>
                  <a:pathLst>
                    <a:path w="60">
                      <a:moveTo>
                        <a:pt x="60" y="0"/>
                      </a:moveTo>
                      <a:lnTo>
                        <a:pt x="0" y="0"/>
                      </a:lnTo>
                      <a:lnTo>
                        <a:pt x="60" y="0"/>
                      </a:lnTo>
                      <a:close/>
                    </a:path>
                  </a:pathLst>
                </a:custGeom>
                <a:noFill/>
                <a:ln>
                  <a:noFill/>
                </a:ln>
              </p:spPr>
              <p:txBody>
                <a:bodyPr vert="horz" wrap="square" lIns="91440" tIns="45720" rIns="91440" bIns="45720" numCol="1" anchor="t" anchorCtr="0" compatLnSpc="1"/>
                <a:lstStyle/>
                <a:p>
                  <a:endParaRPr lang="en-US" dirty="0">
                    <a:solidFill>
                      <a:prstClr val="black"/>
                    </a:solidFill>
                  </a:endParaRPr>
                </a:p>
              </p:txBody>
            </p:sp>
            <p:sp>
              <p:nvSpPr>
                <p:cNvPr id="188" name="Line 12"/>
                <p:cNvSpPr>
                  <a:spLocks noChangeShapeType="1"/>
                </p:cNvSpPr>
                <p:nvPr/>
              </p:nvSpPr>
              <p:spPr bwMode="auto">
                <a:xfrm flipH="1">
                  <a:off x="4371059" y="1541396"/>
                  <a:ext cx="95250" cy="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prstClr val="black"/>
                    </a:solidFill>
                  </a:endParaRPr>
                </a:p>
              </p:txBody>
            </p:sp>
            <p:sp>
              <p:nvSpPr>
                <p:cNvPr id="189" name="Freeform 13"/>
                <p:cNvSpPr/>
                <p:nvPr/>
              </p:nvSpPr>
              <p:spPr bwMode="auto">
                <a:xfrm>
                  <a:off x="4371059" y="1484246"/>
                  <a:ext cx="95250" cy="0"/>
                </a:xfrm>
                <a:custGeom>
                  <a:avLst/>
                  <a:gdLst>
                    <a:gd name="T0" fmla="*/ 60 w 60"/>
                    <a:gd name="T1" fmla="*/ 0 w 60"/>
                    <a:gd name="T2" fmla="*/ 60 w 60"/>
                  </a:gdLst>
                  <a:ahLst/>
                  <a:cxnLst>
                    <a:cxn ang="0">
                      <a:pos x="T0" y="0"/>
                    </a:cxn>
                    <a:cxn ang="0">
                      <a:pos x="T1" y="0"/>
                    </a:cxn>
                    <a:cxn ang="0">
                      <a:pos x="T2" y="0"/>
                    </a:cxn>
                  </a:cxnLst>
                  <a:rect l="0" t="0" r="r" b="b"/>
                  <a:pathLst>
                    <a:path w="60">
                      <a:moveTo>
                        <a:pt x="60" y="0"/>
                      </a:moveTo>
                      <a:lnTo>
                        <a:pt x="0" y="0"/>
                      </a:lnTo>
                      <a:lnTo>
                        <a:pt x="60" y="0"/>
                      </a:lnTo>
                      <a:close/>
                    </a:path>
                  </a:pathLst>
                </a:custGeom>
                <a:noFill/>
                <a:ln>
                  <a:noFill/>
                </a:ln>
              </p:spPr>
              <p:txBody>
                <a:bodyPr vert="horz" wrap="square" lIns="91440" tIns="45720" rIns="91440" bIns="45720" numCol="1" anchor="t" anchorCtr="0" compatLnSpc="1"/>
                <a:lstStyle/>
                <a:p>
                  <a:endParaRPr lang="en-US" dirty="0">
                    <a:solidFill>
                      <a:prstClr val="black"/>
                    </a:solidFill>
                  </a:endParaRPr>
                </a:p>
              </p:txBody>
            </p:sp>
            <p:sp>
              <p:nvSpPr>
                <p:cNvPr id="190" name="Line 14"/>
                <p:cNvSpPr>
                  <a:spLocks noChangeShapeType="1"/>
                </p:cNvSpPr>
                <p:nvPr/>
              </p:nvSpPr>
              <p:spPr bwMode="auto">
                <a:xfrm flipH="1">
                  <a:off x="4371059" y="1484246"/>
                  <a:ext cx="95250" cy="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prstClr val="black"/>
                    </a:solidFill>
                  </a:endParaRPr>
                </a:p>
              </p:txBody>
            </p:sp>
            <p:sp>
              <p:nvSpPr>
                <p:cNvPr id="191" name="Freeform 15"/>
                <p:cNvSpPr/>
                <p:nvPr/>
              </p:nvSpPr>
              <p:spPr bwMode="auto">
                <a:xfrm>
                  <a:off x="4371059" y="1425508"/>
                  <a:ext cx="95250" cy="0"/>
                </a:xfrm>
                <a:custGeom>
                  <a:avLst/>
                  <a:gdLst>
                    <a:gd name="T0" fmla="*/ 60 w 60"/>
                    <a:gd name="T1" fmla="*/ 0 w 60"/>
                    <a:gd name="T2" fmla="*/ 60 w 60"/>
                  </a:gdLst>
                  <a:ahLst/>
                  <a:cxnLst>
                    <a:cxn ang="0">
                      <a:pos x="T0" y="0"/>
                    </a:cxn>
                    <a:cxn ang="0">
                      <a:pos x="T1" y="0"/>
                    </a:cxn>
                    <a:cxn ang="0">
                      <a:pos x="T2" y="0"/>
                    </a:cxn>
                  </a:cxnLst>
                  <a:rect l="0" t="0" r="r" b="b"/>
                  <a:pathLst>
                    <a:path w="60">
                      <a:moveTo>
                        <a:pt x="60" y="0"/>
                      </a:moveTo>
                      <a:lnTo>
                        <a:pt x="0" y="0"/>
                      </a:lnTo>
                      <a:lnTo>
                        <a:pt x="60" y="0"/>
                      </a:lnTo>
                      <a:close/>
                    </a:path>
                  </a:pathLst>
                </a:custGeom>
                <a:noFill/>
                <a:ln>
                  <a:noFill/>
                </a:ln>
              </p:spPr>
              <p:txBody>
                <a:bodyPr vert="horz" wrap="square" lIns="91440" tIns="45720" rIns="91440" bIns="45720" numCol="1" anchor="t" anchorCtr="0" compatLnSpc="1"/>
                <a:lstStyle/>
                <a:p>
                  <a:endParaRPr lang="en-US" dirty="0">
                    <a:solidFill>
                      <a:prstClr val="black"/>
                    </a:solidFill>
                  </a:endParaRPr>
                </a:p>
              </p:txBody>
            </p:sp>
            <p:sp>
              <p:nvSpPr>
                <p:cNvPr id="192" name="Line 16"/>
                <p:cNvSpPr>
                  <a:spLocks noChangeShapeType="1"/>
                </p:cNvSpPr>
                <p:nvPr/>
              </p:nvSpPr>
              <p:spPr bwMode="auto">
                <a:xfrm flipH="1">
                  <a:off x="4371059" y="1425508"/>
                  <a:ext cx="95250" cy="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prstClr val="black"/>
                    </a:solidFill>
                  </a:endParaRPr>
                </a:p>
              </p:txBody>
            </p:sp>
            <p:sp>
              <p:nvSpPr>
                <p:cNvPr id="193" name="Freeform 17"/>
                <p:cNvSpPr/>
                <p:nvPr/>
              </p:nvSpPr>
              <p:spPr bwMode="auto">
                <a:xfrm>
                  <a:off x="4371059" y="1368358"/>
                  <a:ext cx="95250" cy="0"/>
                </a:xfrm>
                <a:custGeom>
                  <a:avLst/>
                  <a:gdLst>
                    <a:gd name="T0" fmla="*/ 60 w 60"/>
                    <a:gd name="T1" fmla="*/ 0 w 60"/>
                    <a:gd name="T2" fmla="*/ 60 w 60"/>
                  </a:gdLst>
                  <a:ahLst/>
                  <a:cxnLst>
                    <a:cxn ang="0">
                      <a:pos x="T0" y="0"/>
                    </a:cxn>
                    <a:cxn ang="0">
                      <a:pos x="T1" y="0"/>
                    </a:cxn>
                    <a:cxn ang="0">
                      <a:pos x="T2" y="0"/>
                    </a:cxn>
                  </a:cxnLst>
                  <a:rect l="0" t="0" r="r" b="b"/>
                  <a:pathLst>
                    <a:path w="60">
                      <a:moveTo>
                        <a:pt x="60" y="0"/>
                      </a:moveTo>
                      <a:lnTo>
                        <a:pt x="0" y="0"/>
                      </a:lnTo>
                      <a:lnTo>
                        <a:pt x="60" y="0"/>
                      </a:lnTo>
                      <a:close/>
                    </a:path>
                  </a:pathLst>
                </a:custGeom>
                <a:noFill/>
                <a:ln>
                  <a:noFill/>
                </a:ln>
              </p:spPr>
              <p:txBody>
                <a:bodyPr vert="horz" wrap="square" lIns="91440" tIns="45720" rIns="91440" bIns="45720" numCol="1" anchor="t" anchorCtr="0" compatLnSpc="1"/>
                <a:lstStyle/>
                <a:p>
                  <a:endParaRPr lang="en-US" dirty="0">
                    <a:solidFill>
                      <a:prstClr val="black"/>
                    </a:solidFill>
                  </a:endParaRPr>
                </a:p>
              </p:txBody>
            </p:sp>
            <p:sp>
              <p:nvSpPr>
                <p:cNvPr id="194" name="Line 18"/>
                <p:cNvSpPr>
                  <a:spLocks noChangeShapeType="1"/>
                </p:cNvSpPr>
                <p:nvPr/>
              </p:nvSpPr>
              <p:spPr bwMode="auto">
                <a:xfrm flipH="1">
                  <a:off x="4371059" y="1368358"/>
                  <a:ext cx="95250" cy="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prstClr val="black"/>
                    </a:solidFill>
                  </a:endParaRPr>
                </a:p>
              </p:txBody>
            </p:sp>
            <p:sp>
              <p:nvSpPr>
                <p:cNvPr id="195" name="Freeform 19"/>
                <p:cNvSpPr/>
                <p:nvPr/>
              </p:nvSpPr>
              <p:spPr bwMode="auto">
                <a:xfrm>
                  <a:off x="4371059" y="1312796"/>
                  <a:ext cx="95250" cy="0"/>
                </a:xfrm>
                <a:custGeom>
                  <a:avLst/>
                  <a:gdLst>
                    <a:gd name="T0" fmla="*/ 60 w 60"/>
                    <a:gd name="T1" fmla="*/ 0 w 60"/>
                    <a:gd name="T2" fmla="*/ 60 w 60"/>
                  </a:gdLst>
                  <a:ahLst/>
                  <a:cxnLst>
                    <a:cxn ang="0">
                      <a:pos x="T0" y="0"/>
                    </a:cxn>
                    <a:cxn ang="0">
                      <a:pos x="T1" y="0"/>
                    </a:cxn>
                    <a:cxn ang="0">
                      <a:pos x="T2" y="0"/>
                    </a:cxn>
                  </a:cxnLst>
                  <a:rect l="0" t="0" r="r" b="b"/>
                  <a:pathLst>
                    <a:path w="60">
                      <a:moveTo>
                        <a:pt x="60" y="0"/>
                      </a:moveTo>
                      <a:lnTo>
                        <a:pt x="0" y="0"/>
                      </a:lnTo>
                      <a:lnTo>
                        <a:pt x="60" y="0"/>
                      </a:lnTo>
                      <a:close/>
                    </a:path>
                  </a:pathLst>
                </a:custGeom>
                <a:noFill/>
                <a:ln>
                  <a:noFill/>
                </a:ln>
              </p:spPr>
              <p:txBody>
                <a:bodyPr vert="horz" wrap="square" lIns="91440" tIns="45720" rIns="91440" bIns="45720" numCol="1" anchor="t" anchorCtr="0" compatLnSpc="1"/>
                <a:lstStyle/>
                <a:p>
                  <a:endParaRPr lang="en-US" dirty="0">
                    <a:solidFill>
                      <a:prstClr val="black"/>
                    </a:solidFill>
                  </a:endParaRPr>
                </a:p>
              </p:txBody>
            </p:sp>
            <p:sp>
              <p:nvSpPr>
                <p:cNvPr id="196" name="Line 20"/>
                <p:cNvSpPr>
                  <a:spLocks noChangeShapeType="1"/>
                </p:cNvSpPr>
                <p:nvPr/>
              </p:nvSpPr>
              <p:spPr bwMode="auto">
                <a:xfrm flipH="1">
                  <a:off x="4371059" y="1312796"/>
                  <a:ext cx="95250" cy="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prstClr val="black"/>
                    </a:solidFill>
                  </a:endParaRPr>
                </a:p>
              </p:txBody>
            </p:sp>
            <p:sp>
              <p:nvSpPr>
                <p:cNvPr id="197" name="Freeform 21"/>
                <p:cNvSpPr/>
                <p:nvPr/>
              </p:nvSpPr>
              <p:spPr bwMode="auto">
                <a:xfrm>
                  <a:off x="4371059" y="1255646"/>
                  <a:ext cx="95250" cy="0"/>
                </a:xfrm>
                <a:custGeom>
                  <a:avLst/>
                  <a:gdLst>
                    <a:gd name="T0" fmla="*/ 60 w 60"/>
                    <a:gd name="T1" fmla="*/ 0 w 60"/>
                    <a:gd name="T2" fmla="*/ 60 w 60"/>
                  </a:gdLst>
                  <a:ahLst/>
                  <a:cxnLst>
                    <a:cxn ang="0">
                      <a:pos x="T0" y="0"/>
                    </a:cxn>
                    <a:cxn ang="0">
                      <a:pos x="T1" y="0"/>
                    </a:cxn>
                    <a:cxn ang="0">
                      <a:pos x="T2" y="0"/>
                    </a:cxn>
                  </a:cxnLst>
                  <a:rect l="0" t="0" r="r" b="b"/>
                  <a:pathLst>
                    <a:path w="60">
                      <a:moveTo>
                        <a:pt x="60" y="0"/>
                      </a:moveTo>
                      <a:lnTo>
                        <a:pt x="0" y="0"/>
                      </a:lnTo>
                      <a:lnTo>
                        <a:pt x="60" y="0"/>
                      </a:lnTo>
                      <a:close/>
                    </a:path>
                  </a:pathLst>
                </a:custGeom>
                <a:noFill/>
                <a:ln>
                  <a:noFill/>
                </a:ln>
              </p:spPr>
              <p:txBody>
                <a:bodyPr vert="horz" wrap="square" lIns="91440" tIns="45720" rIns="91440" bIns="45720" numCol="1" anchor="t" anchorCtr="0" compatLnSpc="1"/>
                <a:lstStyle/>
                <a:p>
                  <a:endParaRPr lang="en-US" dirty="0">
                    <a:solidFill>
                      <a:prstClr val="black"/>
                    </a:solidFill>
                  </a:endParaRPr>
                </a:p>
              </p:txBody>
            </p:sp>
            <p:sp>
              <p:nvSpPr>
                <p:cNvPr id="198" name="Line 22"/>
                <p:cNvSpPr>
                  <a:spLocks noChangeShapeType="1"/>
                </p:cNvSpPr>
                <p:nvPr/>
              </p:nvSpPr>
              <p:spPr bwMode="auto">
                <a:xfrm flipH="1">
                  <a:off x="4371059" y="1255646"/>
                  <a:ext cx="95250" cy="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solidFill>
                      <a:prstClr val="black"/>
                    </a:solidFill>
                  </a:endParaRPr>
                </a:p>
              </p:txBody>
            </p:sp>
            <p:sp>
              <p:nvSpPr>
                <p:cNvPr id="199" name="Oval 23"/>
                <p:cNvSpPr>
                  <a:spLocks noChangeArrowheads="1"/>
                </p:cNvSpPr>
                <p:nvPr/>
              </p:nvSpPr>
              <p:spPr bwMode="auto">
                <a:xfrm>
                  <a:off x="4345659" y="955608"/>
                  <a:ext cx="93663" cy="90487"/>
                </a:xfrm>
                <a:prstGeom prst="ellipse">
                  <a:avLst/>
                </a:prstGeom>
                <a:noFill/>
                <a:ln w="15875" cap="flat">
                  <a:solidFill>
                    <a:srgbClr val="FFFFFF"/>
                  </a:solidFill>
                  <a:prstDash val="solid"/>
                  <a:miter lim="800000"/>
                </a:ln>
              </p:spPr>
              <p:txBody>
                <a:bodyPr vert="horz" wrap="square" lIns="91440" tIns="45720" rIns="91440" bIns="45720" numCol="1" anchor="t" anchorCtr="0" compatLnSpc="1"/>
                <a:lstStyle/>
                <a:p>
                  <a:endParaRPr lang="en-US" dirty="0">
                    <a:solidFill>
                      <a:prstClr val="black"/>
                    </a:solidFill>
                  </a:endParaRPr>
                </a:p>
              </p:txBody>
            </p:sp>
            <p:sp>
              <p:nvSpPr>
                <p:cNvPr id="200" name="Oval 24"/>
                <p:cNvSpPr>
                  <a:spLocks noChangeArrowheads="1"/>
                </p:cNvSpPr>
                <p:nvPr/>
              </p:nvSpPr>
              <p:spPr bwMode="auto">
                <a:xfrm>
                  <a:off x="4247234" y="900046"/>
                  <a:ext cx="79375" cy="79375"/>
                </a:xfrm>
                <a:prstGeom prst="ellipse">
                  <a:avLst/>
                </a:prstGeom>
                <a:noFill/>
                <a:ln w="15875" cap="flat">
                  <a:solidFill>
                    <a:srgbClr val="FFFFFF"/>
                  </a:solidFill>
                  <a:prstDash val="solid"/>
                  <a:miter lim="800000"/>
                </a:ln>
              </p:spPr>
              <p:txBody>
                <a:bodyPr vert="horz" wrap="square" lIns="91440" tIns="45720" rIns="91440" bIns="45720" numCol="1" anchor="t" anchorCtr="0" compatLnSpc="1"/>
                <a:lstStyle/>
                <a:p>
                  <a:endParaRPr lang="en-US" dirty="0">
                    <a:solidFill>
                      <a:prstClr val="black"/>
                    </a:solidFill>
                  </a:endParaRPr>
                </a:p>
              </p:txBody>
            </p:sp>
            <p:sp>
              <p:nvSpPr>
                <p:cNvPr id="201" name="Oval 25"/>
                <p:cNvSpPr>
                  <a:spLocks noChangeArrowheads="1"/>
                </p:cNvSpPr>
                <p:nvPr/>
              </p:nvSpPr>
              <p:spPr bwMode="auto">
                <a:xfrm>
                  <a:off x="4304384" y="1049271"/>
                  <a:ext cx="44450" cy="49212"/>
                </a:xfrm>
                <a:prstGeom prst="ellipse">
                  <a:avLst/>
                </a:prstGeom>
                <a:noFill/>
                <a:ln w="15875" cap="flat">
                  <a:solidFill>
                    <a:srgbClr val="FFFFFF"/>
                  </a:solidFill>
                  <a:prstDash val="solid"/>
                  <a:miter lim="800000"/>
                </a:ln>
              </p:spPr>
              <p:txBody>
                <a:bodyPr vert="horz" wrap="square" lIns="91440" tIns="45720" rIns="91440" bIns="45720" numCol="1" anchor="t" anchorCtr="0" compatLnSpc="1"/>
                <a:lstStyle/>
                <a:p>
                  <a:endParaRPr lang="en-US" dirty="0">
                    <a:solidFill>
                      <a:prstClr val="black"/>
                    </a:solidFill>
                  </a:endParaRPr>
                </a:p>
              </p:txBody>
            </p:sp>
            <p:sp>
              <p:nvSpPr>
                <p:cNvPr id="202" name="Oval 26"/>
                <p:cNvSpPr>
                  <a:spLocks noChangeArrowheads="1"/>
                </p:cNvSpPr>
                <p:nvPr/>
              </p:nvSpPr>
              <p:spPr bwMode="auto">
                <a:xfrm>
                  <a:off x="4312321" y="1709671"/>
                  <a:ext cx="77788" cy="79375"/>
                </a:xfrm>
                <a:prstGeom prst="ellipse">
                  <a:avLst/>
                </a:prstGeom>
                <a:noFill/>
                <a:ln w="15875" cap="flat">
                  <a:solidFill>
                    <a:srgbClr val="FFFFFF"/>
                  </a:solidFill>
                  <a:prstDash val="solid"/>
                  <a:miter lim="800000"/>
                </a:ln>
              </p:spPr>
              <p:txBody>
                <a:bodyPr vert="horz" wrap="square" lIns="91440" tIns="45720" rIns="91440" bIns="45720" numCol="1" anchor="t" anchorCtr="0" compatLnSpc="1"/>
                <a:lstStyle/>
                <a:p>
                  <a:endParaRPr lang="en-US" dirty="0">
                    <a:solidFill>
                      <a:prstClr val="black"/>
                    </a:solidFill>
                  </a:endParaRPr>
                </a:p>
              </p:txBody>
            </p:sp>
            <p:sp>
              <p:nvSpPr>
                <p:cNvPr id="203" name="Oval 27"/>
                <p:cNvSpPr>
                  <a:spLocks noChangeArrowheads="1"/>
                </p:cNvSpPr>
                <p:nvPr/>
              </p:nvSpPr>
              <p:spPr bwMode="auto">
                <a:xfrm>
                  <a:off x="4282159" y="1803333"/>
                  <a:ext cx="44450" cy="49212"/>
                </a:xfrm>
                <a:prstGeom prst="ellipse">
                  <a:avLst/>
                </a:prstGeom>
                <a:noFill/>
                <a:ln w="15875" cap="flat">
                  <a:solidFill>
                    <a:srgbClr val="FFFFFF"/>
                  </a:solidFill>
                  <a:prstDash val="solid"/>
                  <a:miter lim="800000"/>
                </a:ln>
              </p:spPr>
              <p:txBody>
                <a:bodyPr vert="horz" wrap="square" lIns="91440" tIns="45720" rIns="91440" bIns="45720" numCol="1" anchor="t" anchorCtr="0" compatLnSpc="1"/>
                <a:lstStyle/>
                <a:p>
                  <a:endParaRPr lang="en-US" dirty="0">
                    <a:solidFill>
                      <a:prstClr val="black"/>
                    </a:solidFill>
                  </a:endParaRPr>
                </a:p>
              </p:txBody>
            </p:sp>
          </p:grpSp>
        </p:grpSp>
        <p:grpSp>
          <p:nvGrpSpPr>
            <p:cNvPr id="234" name="Gruppieren 108"/>
            <p:cNvGrpSpPr/>
            <p:nvPr/>
          </p:nvGrpSpPr>
          <p:grpSpPr>
            <a:xfrm>
              <a:off x="3992486" y="1029348"/>
              <a:ext cx="1063691" cy="1063691"/>
              <a:chOff x="2781177" y="836401"/>
              <a:chExt cx="1063691" cy="1063691"/>
            </a:xfrm>
          </p:grpSpPr>
          <p:sp>
            <p:nvSpPr>
              <p:cNvPr id="205" name="Ellipse 109"/>
              <p:cNvSpPr/>
              <p:nvPr/>
            </p:nvSpPr>
            <p:spPr bwMode="gray">
              <a:xfrm>
                <a:off x="2781177" y="836401"/>
                <a:ext cx="1063691" cy="1063691"/>
              </a:xfrm>
              <a:prstGeom prst="ellipse">
                <a:avLst/>
              </a:prstGeom>
              <a:solidFill>
                <a:srgbClr val="005EF6">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grpSp>
            <p:nvGrpSpPr>
              <p:cNvPr id="236" name="Gruppieren 110"/>
              <p:cNvGrpSpPr/>
              <p:nvPr/>
            </p:nvGrpSpPr>
            <p:grpSpPr>
              <a:xfrm>
                <a:off x="3114401" y="1051826"/>
                <a:ext cx="451644" cy="599281"/>
                <a:chOff x="10699750" y="2843213"/>
                <a:chExt cx="903288" cy="1198562"/>
              </a:xfrm>
              <a:solidFill>
                <a:srgbClr val="FFFFFF"/>
              </a:solidFill>
            </p:grpSpPr>
            <p:sp>
              <p:nvSpPr>
                <p:cNvPr id="207" name="Oval 39"/>
                <p:cNvSpPr>
                  <a:spLocks noChangeArrowheads="1"/>
                </p:cNvSpPr>
                <p:nvPr/>
              </p:nvSpPr>
              <p:spPr bwMode="auto">
                <a:xfrm>
                  <a:off x="11077575" y="3810000"/>
                  <a:ext cx="158750" cy="157162"/>
                </a:xfrm>
                <a:prstGeom prst="ellipse">
                  <a:avLst/>
                </a:prstGeom>
                <a:grpFill/>
                <a:ln w="9525">
                  <a:noFill/>
                  <a:round/>
                </a:ln>
              </p:spPr>
              <p:txBody>
                <a:bodyPr vert="horz" wrap="square" lIns="91440" tIns="45720" rIns="91440" bIns="45720" numCol="1" anchor="t" anchorCtr="0" compatLnSpc="1"/>
                <a:lstStyle/>
                <a:p>
                  <a:endParaRPr lang="en-US" dirty="0">
                    <a:solidFill>
                      <a:prstClr val="black"/>
                    </a:solidFill>
                  </a:endParaRPr>
                </a:p>
              </p:txBody>
            </p:sp>
            <p:sp>
              <p:nvSpPr>
                <p:cNvPr id="208" name="Oval 40"/>
                <p:cNvSpPr>
                  <a:spLocks noChangeArrowheads="1"/>
                </p:cNvSpPr>
                <p:nvPr/>
              </p:nvSpPr>
              <p:spPr bwMode="auto">
                <a:xfrm>
                  <a:off x="10831513" y="3108325"/>
                  <a:ext cx="111125" cy="109537"/>
                </a:xfrm>
                <a:prstGeom prst="ellipse">
                  <a:avLst/>
                </a:prstGeom>
                <a:grpFill/>
                <a:ln w="9525">
                  <a:noFill/>
                  <a:round/>
                </a:ln>
              </p:spPr>
              <p:txBody>
                <a:bodyPr vert="horz" wrap="square" lIns="91440" tIns="45720" rIns="91440" bIns="45720" numCol="1" anchor="t" anchorCtr="0" compatLnSpc="1"/>
                <a:lstStyle/>
                <a:p>
                  <a:endParaRPr lang="en-US" dirty="0">
                    <a:solidFill>
                      <a:prstClr val="black"/>
                    </a:solidFill>
                  </a:endParaRPr>
                </a:p>
              </p:txBody>
            </p:sp>
            <p:sp>
              <p:nvSpPr>
                <p:cNvPr id="209" name="Freeform 41"/>
                <p:cNvSpPr/>
                <p:nvPr/>
              </p:nvSpPr>
              <p:spPr bwMode="auto">
                <a:xfrm>
                  <a:off x="10845800" y="3937000"/>
                  <a:ext cx="611188" cy="104775"/>
                </a:xfrm>
                <a:custGeom>
                  <a:avLst/>
                  <a:gdLst>
                    <a:gd name="T0" fmla="*/ 83 w 163"/>
                    <a:gd name="T1" fmla="*/ 15 h 28"/>
                    <a:gd name="T2" fmla="*/ 59 w 163"/>
                    <a:gd name="T3" fmla="*/ 0 h 28"/>
                    <a:gd name="T4" fmla="*/ 0 w 163"/>
                    <a:gd name="T5" fmla="*/ 0 h 28"/>
                    <a:gd name="T6" fmla="*/ 0 w 163"/>
                    <a:gd name="T7" fmla="*/ 28 h 28"/>
                    <a:gd name="T8" fmla="*/ 163 w 163"/>
                    <a:gd name="T9" fmla="*/ 28 h 28"/>
                    <a:gd name="T10" fmla="*/ 163 w 163"/>
                    <a:gd name="T11" fmla="*/ 0 h 28"/>
                    <a:gd name="T12" fmla="*/ 106 w 163"/>
                    <a:gd name="T13" fmla="*/ 0 h 28"/>
                    <a:gd name="T14" fmla="*/ 83 w 163"/>
                    <a:gd name="T15" fmla="*/ 1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28">
                      <a:moveTo>
                        <a:pt x="83" y="15"/>
                      </a:moveTo>
                      <a:cubicBezTo>
                        <a:pt x="73" y="15"/>
                        <a:pt x="64" y="9"/>
                        <a:pt x="59" y="0"/>
                      </a:cubicBezTo>
                      <a:cubicBezTo>
                        <a:pt x="0" y="0"/>
                        <a:pt x="0" y="0"/>
                        <a:pt x="0" y="0"/>
                      </a:cubicBezTo>
                      <a:cubicBezTo>
                        <a:pt x="0" y="28"/>
                        <a:pt x="0" y="28"/>
                        <a:pt x="0" y="28"/>
                      </a:cubicBezTo>
                      <a:cubicBezTo>
                        <a:pt x="163" y="28"/>
                        <a:pt x="163" y="28"/>
                        <a:pt x="163" y="28"/>
                      </a:cubicBezTo>
                      <a:cubicBezTo>
                        <a:pt x="163" y="0"/>
                        <a:pt x="163" y="0"/>
                        <a:pt x="163" y="0"/>
                      </a:cubicBezTo>
                      <a:cubicBezTo>
                        <a:pt x="106" y="0"/>
                        <a:pt x="106" y="0"/>
                        <a:pt x="106" y="0"/>
                      </a:cubicBezTo>
                      <a:cubicBezTo>
                        <a:pt x="102" y="9"/>
                        <a:pt x="93" y="15"/>
                        <a:pt x="83" y="15"/>
                      </a:cubicBezTo>
                      <a:close/>
                    </a:path>
                  </a:pathLst>
                </a:custGeom>
                <a:grpFill/>
                <a:ln w="9525">
                  <a:noFill/>
                  <a:round/>
                </a:ln>
              </p:spPr>
              <p:txBody>
                <a:bodyPr vert="horz" wrap="square" lIns="91440" tIns="45720" rIns="91440" bIns="45720" numCol="1" anchor="t" anchorCtr="0" compatLnSpc="1"/>
                <a:lstStyle/>
                <a:p>
                  <a:endParaRPr lang="en-US" dirty="0">
                    <a:solidFill>
                      <a:prstClr val="black"/>
                    </a:solidFill>
                  </a:endParaRPr>
                </a:p>
              </p:txBody>
            </p:sp>
            <p:sp>
              <p:nvSpPr>
                <p:cNvPr id="210" name="Freeform 42"/>
                <p:cNvSpPr/>
                <p:nvPr/>
              </p:nvSpPr>
              <p:spPr bwMode="auto">
                <a:xfrm>
                  <a:off x="10699750" y="3124200"/>
                  <a:ext cx="779463" cy="715962"/>
                </a:xfrm>
                <a:custGeom>
                  <a:avLst/>
                  <a:gdLst>
                    <a:gd name="T0" fmla="*/ 152 w 208"/>
                    <a:gd name="T1" fmla="*/ 141 h 191"/>
                    <a:gd name="T2" fmla="*/ 113 w 208"/>
                    <a:gd name="T3" fmla="*/ 152 h 191"/>
                    <a:gd name="T4" fmla="*/ 40 w 208"/>
                    <a:gd name="T5" fmla="*/ 79 h 191"/>
                    <a:gd name="T6" fmla="*/ 58 w 208"/>
                    <a:gd name="T7" fmla="*/ 30 h 191"/>
                    <a:gd name="T8" fmla="*/ 57 w 208"/>
                    <a:gd name="T9" fmla="*/ 29 h 191"/>
                    <a:gd name="T10" fmla="*/ 50 w 208"/>
                    <a:gd name="T11" fmla="*/ 30 h 191"/>
                    <a:gd name="T12" fmla="*/ 31 w 208"/>
                    <a:gd name="T13" fmla="*/ 11 h 191"/>
                    <a:gd name="T14" fmla="*/ 34 w 208"/>
                    <a:gd name="T15" fmla="*/ 1 h 191"/>
                    <a:gd name="T16" fmla="*/ 32 w 208"/>
                    <a:gd name="T17" fmla="*/ 0 h 191"/>
                    <a:gd name="T18" fmla="*/ 0 w 208"/>
                    <a:gd name="T19" fmla="*/ 79 h 191"/>
                    <a:gd name="T20" fmla="*/ 99 w 208"/>
                    <a:gd name="T21" fmla="*/ 191 h 191"/>
                    <a:gd name="T22" fmla="*/ 122 w 208"/>
                    <a:gd name="T23" fmla="*/ 178 h 191"/>
                    <a:gd name="T24" fmla="*/ 143 w 208"/>
                    <a:gd name="T25" fmla="*/ 188 h 191"/>
                    <a:gd name="T26" fmla="*/ 208 w 208"/>
                    <a:gd name="T27" fmla="*/ 141 h 191"/>
                    <a:gd name="T28" fmla="*/ 152 w 208"/>
                    <a:gd name="T29" fmla="*/ 14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 h="191">
                      <a:moveTo>
                        <a:pt x="152" y="141"/>
                      </a:moveTo>
                      <a:cubicBezTo>
                        <a:pt x="141" y="148"/>
                        <a:pt x="128" y="152"/>
                        <a:pt x="113" y="152"/>
                      </a:cubicBezTo>
                      <a:cubicBezTo>
                        <a:pt x="73" y="152"/>
                        <a:pt x="40" y="119"/>
                        <a:pt x="40" y="79"/>
                      </a:cubicBezTo>
                      <a:cubicBezTo>
                        <a:pt x="40" y="60"/>
                        <a:pt x="47" y="43"/>
                        <a:pt x="58" y="30"/>
                      </a:cubicBezTo>
                      <a:cubicBezTo>
                        <a:pt x="57" y="29"/>
                        <a:pt x="57" y="29"/>
                        <a:pt x="57" y="29"/>
                      </a:cubicBezTo>
                      <a:cubicBezTo>
                        <a:pt x="55" y="29"/>
                        <a:pt x="53" y="30"/>
                        <a:pt x="50" y="30"/>
                      </a:cubicBezTo>
                      <a:cubicBezTo>
                        <a:pt x="39" y="30"/>
                        <a:pt x="31" y="21"/>
                        <a:pt x="31" y="11"/>
                      </a:cubicBezTo>
                      <a:cubicBezTo>
                        <a:pt x="31" y="7"/>
                        <a:pt x="32" y="4"/>
                        <a:pt x="34" y="1"/>
                      </a:cubicBezTo>
                      <a:cubicBezTo>
                        <a:pt x="32" y="0"/>
                        <a:pt x="32" y="0"/>
                        <a:pt x="32" y="0"/>
                      </a:cubicBezTo>
                      <a:cubicBezTo>
                        <a:pt x="12" y="20"/>
                        <a:pt x="0" y="48"/>
                        <a:pt x="0" y="79"/>
                      </a:cubicBezTo>
                      <a:cubicBezTo>
                        <a:pt x="0" y="136"/>
                        <a:pt x="43" y="184"/>
                        <a:pt x="99" y="191"/>
                      </a:cubicBezTo>
                      <a:cubicBezTo>
                        <a:pt x="103" y="183"/>
                        <a:pt x="112" y="178"/>
                        <a:pt x="122" y="178"/>
                      </a:cubicBezTo>
                      <a:cubicBezTo>
                        <a:pt x="130" y="178"/>
                        <a:pt x="138" y="182"/>
                        <a:pt x="143" y="188"/>
                      </a:cubicBezTo>
                      <a:cubicBezTo>
                        <a:pt x="170" y="181"/>
                        <a:pt x="193" y="164"/>
                        <a:pt x="208" y="141"/>
                      </a:cubicBezTo>
                      <a:lnTo>
                        <a:pt x="152" y="141"/>
                      </a:lnTo>
                      <a:close/>
                    </a:path>
                  </a:pathLst>
                </a:custGeom>
                <a:grpFill/>
                <a:ln w="9525">
                  <a:noFill/>
                  <a:round/>
                </a:ln>
              </p:spPr>
              <p:txBody>
                <a:bodyPr vert="horz" wrap="square" lIns="91440" tIns="45720" rIns="91440" bIns="45720" numCol="1" anchor="t" anchorCtr="0" compatLnSpc="1"/>
                <a:lstStyle/>
                <a:p>
                  <a:endParaRPr lang="en-US" dirty="0">
                    <a:solidFill>
                      <a:prstClr val="black"/>
                    </a:solidFill>
                  </a:endParaRPr>
                </a:p>
              </p:txBody>
            </p:sp>
            <p:sp>
              <p:nvSpPr>
                <p:cNvPr id="211" name="Freeform 43"/>
                <p:cNvSpPr/>
                <p:nvPr/>
              </p:nvSpPr>
              <p:spPr bwMode="auto">
                <a:xfrm>
                  <a:off x="10702925" y="2843213"/>
                  <a:ext cx="536575" cy="520700"/>
                </a:xfrm>
                <a:custGeom>
                  <a:avLst/>
                  <a:gdLst>
                    <a:gd name="T0" fmla="*/ 68 w 143"/>
                    <a:gd name="T1" fmla="*/ 86 h 139"/>
                    <a:gd name="T2" fmla="*/ 68 w 143"/>
                    <a:gd name="T3" fmla="*/ 90 h 139"/>
                    <a:gd name="T4" fmla="*/ 120 w 143"/>
                    <a:gd name="T5" fmla="*/ 139 h 139"/>
                    <a:gd name="T6" fmla="*/ 143 w 143"/>
                    <a:gd name="T7" fmla="*/ 115 h 139"/>
                    <a:gd name="T8" fmla="*/ 23 w 143"/>
                    <a:gd name="T9" fmla="*/ 0 h 139"/>
                    <a:gd name="T10" fmla="*/ 0 w 143"/>
                    <a:gd name="T11" fmla="*/ 25 h 139"/>
                    <a:gd name="T12" fmla="*/ 45 w 143"/>
                    <a:gd name="T13" fmla="*/ 68 h 139"/>
                    <a:gd name="T14" fmla="*/ 49 w 143"/>
                    <a:gd name="T15" fmla="*/ 67 h 139"/>
                    <a:gd name="T16" fmla="*/ 68 w 143"/>
                    <a:gd name="T17" fmla="*/ 8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39">
                      <a:moveTo>
                        <a:pt x="68" y="86"/>
                      </a:moveTo>
                      <a:cubicBezTo>
                        <a:pt x="68" y="87"/>
                        <a:pt x="68" y="89"/>
                        <a:pt x="68" y="90"/>
                      </a:cubicBezTo>
                      <a:cubicBezTo>
                        <a:pt x="120" y="139"/>
                        <a:pt x="120" y="139"/>
                        <a:pt x="120" y="139"/>
                      </a:cubicBezTo>
                      <a:cubicBezTo>
                        <a:pt x="143" y="115"/>
                        <a:pt x="143" y="115"/>
                        <a:pt x="143" y="115"/>
                      </a:cubicBezTo>
                      <a:cubicBezTo>
                        <a:pt x="23" y="0"/>
                        <a:pt x="23" y="0"/>
                        <a:pt x="23" y="0"/>
                      </a:cubicBezTo>
                      <a:cubicBezTo>
                        <a:pt x="0" y="25"/>
                        <a:pt x="0" y="25"/>
                        <a:pt x="0" y="25"/>
                      </a:cubicBezTo>
                      <a:cubicBezTo>
                        <a:pt x="45" y="68"/>
                        <a:pt x="45" y="68"/>
                        <a:pt x="45" y="68"/>
                      </a:cubicBezTo>
                      <a:cubicBezTo>
                        <a:pt x="46" y="67"/>
                        <a:pt x="48" y="67"/>
                        <a:pt x="49" y="67"/>
                      </a:cubicBezTo>
                      <a:cubicBezTo>
                        <a:pt x="60" y="67"/>
                        <a:pt x="68" y="76"/>
                        <a:pt x="68" y="86"/>
                      </a:cubicBezTo>
                      <a:close/>
                    </a:path>
                  </a:pathLst>
                </a:custGeom>
                <a:grpFill/>
                <a:ln w="9525">
                  <a:noFill/>
                  <a:round/>
                </a:ln>
              </p:spPr>
              <p:txBody>
                <a:bodyPr vert="horz" wrap="square" lIns="91440" tIns="45720" rIns="91440" bIns="45720" numCol="1" anchor="t" anchorCtr="0" compatLnSpc="1"/>
                <a:lstStyle/>
                <a:p>
                  <a:endParaRPr lang="en-US" dirty="0">
                    <a:solidFill>
                      <a:prstClr val="black"/>
                    </a:solidFill>
                  </a:endParaRPr>
                </a:p>
              </p:txBody>
            </p:sp>
            <p:sp>
              <p:nvSpPr>
                <p:cNvPr id="212" name="Rectangle 44"/>
                <p:cNvSpPr>
                  <a:spLocks noChangeArrowheads="1"/>
                </p:cNvSpPr>
                <p:nvPr/>
              </p:nvSpPr>
              <p:spPr bwMode="auto">
                <a:xfrm>
                  <a:off x="11123613" y="3570288"/>
                  <a:ext cx="479425" cy="44450"/>
                </a:xfrm>
                <a:prstGeom prst="rect">
                  <a:avLst/>
                </a:prstGeom>
                <a:grpFill/>
                <a:ln w="9525">
                  <a:noFill/>
                  <a:miter lim="800000"/>
                </a:ln>
              </p:spPr>
              <p:txBody>
                <a:bodyPr vert="horz" wrap="square" lIns="91440" tIns="45720" rIns="91440" bIns="45720" numCol="1" anchor="t" anchorCtr="0" compatLnSpc="1"/>
                <a:lstStyle/>
                <a:p>
                  <a:endParaRPr lang="en-US" dirty="0">
                    <a:solidFill>
                      <a:prstClr val="black"/>
                    </a:solidFill>
                  </a:endParaRPr>
                </a:p>
              </p:txBody>
            </p:sp>
          </p:grpSp>
        </p:grpSp>
        <p:grpSp>
          <p:nvGrpSpPr>
            <p:cNvPr id="237" name="Gruppieren 122"/>
            <p:cNvGrpSpPr/>
            <p:nvPr/>
          </p:nvGrpSpPr>
          <p:grpSpPr>
            <a:xfrm>
              <a:off x="4343112" y="279572"/>
              <a:ext cx="995310" cy="995310"/>
              <a:chOff x="4343112" y="279572"/>
              <a:chExt cx="995310" cy="995310"/>
            </a:xfrm>
          </p:grpSpPr>
          <p:sp>
            <p:nvSpPr>
              <p:cNvPr id="214" name="Ellipse 157"/>
              <p:cNvSpPr/>
              <p:nvPr/>
            </p:nvSpPr>
            <p:spPr bwMode="gray">
              <a:xfrm>
                <a:off x="4343112" y="279572"/>
                <a:ext cx="995310" cy="995310"/>
              </a:xfrm>
              <a:prstGeom prst="ellipse">
                <a:avLst/>
              </a:prstGeom>
              <a:solidFill>
                <a:srgbClr val="00B0F0">
                  <a:alpha val="50196"/>
                </a:srgbClr>
              </a:solidFill>
              <a:ln w="12700">
                <a:noFill/>
                <a:miter lim="800000"/>
              </a:ln>
              <a:effectLst/>
            </p:spPr>
            <p:txBody>
              <a:bodyPr lIns="108000" tIns="108000" rIns="144000" bIns="72000" rtlCol="0" anchor="ctr"/>
              <a:lstStyle/>
              <a:p>
                <a:pPr algn="ctr">
                  <a:lnSpc>
                    <a:spcPct val="95000"/>
                  </a:lnSpc>
                  <a:spcAft>
                    <a:spcPts val="800"/>
                  </a:spcAft>
                  <a:buClr>
                    <a:srgbClr val="969696"/>
                  </a:buClr>
                </a:pPr>
                <a:endParaRPr lang="en-US" sz="1600" noProof="1">
                  <a:solidFill>
                    <a:srgbClr val="000000"/>
                  </a:solidFill>
                  <a:cs typeface="Arial" panose="020B0604020202020204" pitchFamily="34" charset="0"/>
                </a:endParaRPr>
              </a:p>
            </p:txBody>
          </p:sp>
          <p:grpSp>
            <p:nvGrpSpPr>
              <p:cNvPr id="238" name="Gruppieren 182"/>
              <p:cNvGrpSpPr/>
              <p:nvPr/>
            </p:nvGrpSpPr>
            <p:grpSpPr>
              <a:xfrm>
                <a:off x="4777355" y="501589"/>
                <a:ext cx="168007" cy="584180"/>
                <a:chOff x="-2760663" y="2711450"/>
                <a:chExt cx="242888" cy="844550"/>
              </a:xfrm>
              <a:solidFill>
                <a:srgbClr val="FFFFFF"/>
              </a:solidFill>
            </p:grpSpPr>
            <p:sp>
              <p:nvSpPr>
                <p:cNvPr id="216" name="Rectangle 14"/>
                <p:cNvSpPr>
                  <a:spLocks noChangeArrowheads="1"/>
                </p:cNvSpPr>
                <p:nvPr/>
              </p:nvSpPr>
              <p:spPr bwMode="auto">
                <a:xfrm>
                  <a:off x="-2760663" y="2711450"/>
                  <a:ext cx="242888" cy="44450"/>
                </a:xfrm>
                <a:prstGeom prst="rect">
                  <a:avLst/>
                </a:prstGeom>
                <a:grpFill/>
                <a:ln>
                  <a:noFill/>
                </a:ln>
              </p:spPr>
              <p:txBody>
                <a:bodyPr vert="horz" wrap="square" lIns="91440" tIns="45720" rIns="91440" bIns="45720" numCol="1" anchor="t" anchorCtr="0" compatLnSpc="1"/>
                <a:lstStyle/>
                <a:p>
                  <a:endParaRPr lang="en-US" dirty="0">
                    <a:solidFill>
                      <a:prstClr val="black"/>
                    </a:solidFill>
                  </a:endParaRPr>
                </a:p>
              </p:txBody>
            </p:sp>
            <p:sp>
              <p:nvSpPr>
                <p:cNvPr id="217" name="Freeform 15"/>
                <p:cNvSpPr/>
                <p:nvPr/>
              </p:nvSpPr>
              <p:spPr bwMode="auto">
                <a:xfrm>
                  <a:off x="-2719388" y="2755900"/>
                  <a:ext cx="157163" cy="206375"/>
                </a:xfrm>
                <a:custGeom>
                  <a:avLst/>
                  <a:gdLst>
                    <a:gd name="T0" fmla="*/ 42 w 42"/>
                    <a:gd name="T1" fmla="*/ 55 h 55"/>
                    <a:gd name="T2" fmla="*/ 42 w 42"/>
                    <a:gd name="T3" fmla="*/ 0 h 55"/>
                    <a:gd name="T4" fmla="*/ 0 w 42"/>
                    <a:gd name="T5" fmla="*/ 0 h 55"/>
                    <a:gd name="T6" fmla="*/ 0 w 42"/>
                    <a:gd name="T7" fmla="*/ 44 h 55"/>
                    <a:gd name="T8" fmla="*/ 26 w 42"/>
                    <a:gd name="T9" fmla="*/ 53 h 55"/>
                    <a:gd name="T10" fmla="*/ 42 w 42"/>
                    <a:gd name="T11" fmla="*/ 55 h 55"/>
                  </a:gdLst>
                  <a:ahLst/>
                  <a:cxnLst>
                    <a:cxn ang="0">
                      <a:pos x="T0" y="T1"/>
                    </a:cxn>
                    <a:cxn ang="0">
                      <a:pos x="T2" y="T3"/>
                    </a:cxn>
                    <a:cxn ang="0">
                      <a:pos x="T4" y="T5"/>
                    </a:cxn>
                    <a:cxn ang="0">
                      <a:pos x="T6" y="T7"/>
                    </a:cxn>
                    <a:cxn ang="0">
                      <a:pos x="T8" y="T9"/>
                    </a:cxn>
                    <a:cxn ang="0">
                      <a:pos x="T10" y="T11"/>
                    </a:cxn>
                  </a:cxnLst>
                  <a:rect l="0" t="0" r="r" b="b"/>
                  <a:pathLst>
                    <a:path w="42" h="55">
                      <a:moveTo>
                        <a:pt x="42" y="55"/>
                      </a:moveTo>
                      <a:cubicBezTo>
                        <a:pt x="42" y="0"/>
                        <a:pt x="42" y="0"/>
                        <a:pt x="42" y="0"/>
                      </a:cubicBezTo>
                      <a:cubicBezTo>
                        <a:pt x="39" y="0"/>
                        <a:pt x="0" y="0"/>
                        <a:pt x="0" y="0"/>
                      </a:cubicBezTo>
                      <a:cubicBezTo>
                        <a:pt x="0" y="44"/>
                        <a:pt x="0" y="44"/>
                        <a:pt x="0" y="44"/>
                      </a:cubicBezTo>
                      <a:cubicBezTo>
                        <a:pt x="9" y="45"/>
                        <a:pt x="18" y="50"/>
                        <a:pt x="26" y="53"/>
                      </a:cubicBezTo>
                      <a:cubicBezTo>
                        <a:pt x="32" y="55"/>
                        <a:pt x="37" y="55"/>
                        <a:pt x="42" y="55"/>
                      </a:cubicBezTo>
                      <a:close/>
                    </a:path>
                  </a:pathLst>
                </a:custGeom>
                <a:grpFill/>
                <a:ln>
                  <a:noFill/>
                </a:ln>
              </p:spPr>
              <p:txBody>
                <a:bodyPr vert="horz" wrap="square" lIns="91440" tIns="45720" rIns="91440" bIns="45720" numCol="1" anchor="t" anchorCtr="0" compatLnSpc="1"/>
                <a:lstStyle/>
                <a:p>
                  <a:endParaRPr lang="en-US" dirty="0">
                    <a:solidFill>
                      <a:prstClr val="black"/>
                    </a:solidFill>
                  </a:endParaRPr>
                </a:p>
              </p:txBody>
            </p:sp>
            <p:sp>
              <p:nvSpPr>
                <p:cNvPr id="218" name="Freeform 16"/>
                <p:cNvSpPr/>
                <p:nvPr/>
              </p:nvSpPr>
              <p:spPr bwMode="auto">
                <a:xfrm>
                  <a:off x="-2719388" y="2921000"/>
                  <a:ext cx="157163" cy="635000"/>
                </a:xfrm>
                <a:custGeom>
                  <a:avLst/>
                  <a:gdLst>
                    <a:gd name="T0" fmla="*/ 26 w 42"/>
                    <a:gd name="T1" fmla="*/ 9 h 169"/>
                    <a:gd name="T2" fmla="*/ 0 w 42"/>
                    <a:gd name="T3" fmla="*/ 0 h 169"/>
                    <a:gd name="T4" fmla="*/ 0 w 42"/>
                    <a:gd name="T5" fmla="*/ 148 h 169"/>
                    <a:gd name="T6" fmla="*/ 21 w 42"/>
                    <a:gd name="T7" fmla="*/ 169 h 169"/>
                    <a:gd name="T8" fmla="*/ 42 w 42"/>
                    <a:gd name="T9" fmla="*/ 148 h 169"/>
                    <a:gd name="T10" fmla="*/ 42 w 42"/>
                    <a:gd name="T11" fmla="*/ 11 h 169"/>
                    <a:gd name="T12" fmla="*/ 26 w 42"/>
                    <a:gd name="T13" fmla="*/ 9 h 169"/>
                  </a:gdLst>
                  <a:ahLst/>
                  <a:cxnLst>
                    <a:cxn ang="0">
                      <a:pos x="T0" y="T1"/>
                    </a:cxn>
                    <a:cxn ang="0">
                      <a:pos x="T2" y="T3"/>
                    </a:cxn>
                    <a:cxn ang="0">
                      <a:pos x="T4" y="T5"/>
                    </a:cxn>
                    <a:cxn ang="0">
                      <a:pos x="T6" y="T7"/>
                    </a:cxn>
                    <a:cxn ang="0">
                      <a:pos x="T8" y="T9"/>
                    </a:cxn>
                    <a:cxn ang="0">
                      <a:pos x="T10" y="T11"/>
                    </a:cxn>
                    <a:cxn ang="0">
                      <a:pos x="T12" y="T13"/>
                    </a:cxn>
                  </a:cxnLst>
                  <a:rect l="0" t="0" r="r" b="b"/>
                  <a:pathLst>
                    <a:path w="42" h="169">
                      <a:moveTo>
                        <a:pt x="26" y="9"/>
                      </a:moveTo>
                      <a:cubicBezTo>
                        <a:pt x="18" y="6"/>
                        <a:pt x="9" y="1"/>
                        <a:pt x="0" y="0"/>
                      </a:cubicBezTo>
                      <a:cubicBezTo>
                        <a:pt x="0" y="148"/>
                        <a:pt x="0" y="148"/>
                        <a:pt x="0" y="148"/>
                      </a:cubicBezTo>
                      <a:cubicBezTo>
                        <a:pt x="0" y="160"/>
                        <a:pt x="10" y="169"/>
                        <a:pt x="21" y="169"/>
                      </a:cubicBezTo>
                      <a:cubicBezTo>
                        <a:pt x="33" y="169"/>
                        <a:pt x="42" y="160"/>
                        <a:pt x="42" y="148"/>
                      </a:cubicBezTo>
                      <a:cubicBezTo>
                        <a:pt x="42" y="11"/>
                        <a:pt x="42" y="11"/>
                        <a:pt x="42" y="11"/>
                      </a:cubicBezTo>
                      <a:cubicBezTo>
                        <a:pt x="37" y="11"/>
                        <a:pt x="32" y="11"/>
                        <a:pt x="26" y="9"/>
                      </a:cubicBezTo>
                      <a:close/>
                    </a:path>
                  </a:pathLst>
                </a:custGeom>
                <a:grpFill/>
                <a:ln>
                  <a:noFill/>
                </a:ln>
              </p:spPr>
              <p:txBody>
                <a:bodyPr vert="horz" wrap="square" lIns="91440" tIns="45720" rIns="91440" bIns="45720" numCol="1" anchor="t" anchorCtr="0" compatLnSpc="1"/>
                <a:lstStyle/>
                <a:p>
                  <a:endParaRPr lang="en-US" dirty="0">
                    <a:solidFill>
                      <a:prstClr val="black"/>
                    </a:solidFill>
                  </a:endParaRPr>
                </a:p>
              </p:txBody>
            </p:sp>
          </p:grpSp>
        </p:grpSp>
        <p:grpSp>
          <p:nvGrpSpPr>
            <p:cNvPr id="239" name="Gruppieren 124"/>
            <p:cNvGrpSpPr/>
            <p:nvPr/>
          </p:nvGrpSpPr>
          <p:grpSpPr>
            <a:xfrm>
              <a:off x="7712904" y="2560542"/>
              <a:ext cx="834791" cy="834791"/>
              <a:chOff x="7712904" y="2560542"/>
              <a:chExt cx="834791" cy="834791"/>
            </a:xfrm>
          </p:grpSpPr>
          <p:sp>
            <p:nvSpPr>
              <p:cNvPr id="220" name="Ellipse 139"/>
              <p:cNvSpPr/>
              <p:nvPr/>
            </p:nvSpPr>
            <p:spPr bwMode="gray">
              <a:xfrm>
                <a:off x="7712904" y="2560542"/>
                <a:ext cx="834791" cy="834791"/>
              </a:xfrm>
              <a:prstGeom prst="ellipse">
                <a:avLst/>
              </a:prstGeom>
              <a:solidFill>
                <a:srgbClr val="C00000">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grpSp>
            <p:nvGrpSpPr>
              <p:cNvPr id="240" name="Gruppieren 187"/>
              <p:cNvGrpSpPr/>
              <p:nvPr/>
            </p:nvGrpSpPr>
            <p:grpSpPr>
              <a:xfrm flipH="1">
                <a:off x="8005032" y="2744164"/>
                <a:ext cx="250533" cy="541675"/>
                <a:chOff x="3643313" y="3238500"/>
                <a:chExt cx="577850" cy="1249363"/>
              </a:xfrm>
              <a:solidFill>
                <a:srgbClr val="FFFFFF"/>
              </a:solidFill>
            </p:grpSpPr>
            <p:sp>
              <p:nvSpPr>
                <p:cNvPr id="222" name="Freeform 8"/>
                <p:cNvSpPr/>
                <p:nvPr/>
              </p:nvSpPr>
              <p:spPr bwMode="auto">
                <a:xfrm>
                  <a:off x="3643313" y="3303588"/>
                  <a:ext cx="577850" cy="1184275"/>
                </a:xfrm>
                <a:custGeom>
                  <a:avLst/>
                  <a:gdLst>
                    <a:gd name="T0" fmla="*/ 117 w 154"/>
                    <a:gd name="T1" fmla="*/ 173 h 316"/>
                    <a:gd name="T2" fmla="*/ 117 w 154"/>
                    <a:gd name="T3" fmla="*/ 0 h 316"/>
                    <a:gd name="T4" fmla="*/ 37 w 154"/>
                    <a:gd name="T5" fmla="*/ 0 h 316"/>
                    <a:gd name="T6" fmla="*/ 37 w 154"/>
                    <a:gd name="T7" fmla="*/ 173 h 316"/>
                    <a:gd name="T8" fmla="*/ 1 w 154"/>
                    <a:gd name="T9" fmla="*/ 232 h 316"/>
                    <a:gd name="T10" fmla="*/ 0 w 154"/>
                    <a:gd name="T11" fmla="*/ 239 h 316"/>
                    <a:gd name="T12" fmla="*/ 77 w 154"/>
                    <a:gd name="T13" fmla="*/ 316 h 316"/>
                    <a:gd name="T14" fmla="*/ 153 w 154"/>
                    <a:gd name="T15" fmla="*/ 249 h 316"/>
                    <a:gd name="T16" fmla="*/ 154 w 154"/>
                    <a:gd name="T17" fmla="*/ 239 h 316"/>
                    <a:gd name="T18" fmla="*/ 117 w 154"/>
                    <a:gd name="T19" fmla="*/ 17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316">
                      <a:moveTo>
                        <a:pt x="117" y="173"/>
                      </a:moveTo>
                      <a:cubicBezTo>
                        <a:pt x="117" y="0"/>
                        <a:pt x="117" y="0"/>
                        <a:pt x="117" y="0"/>
                      </a:cubicBezTo>
                      <a:cubicBezTo>
                        <a:pt x="37" y="0"/>
                        <a:pt x="37" y="0"/>
                        <a:pt x="37" y="0"/>
                      </a:cubicBezTo>
                      <a:cubicBezTo>
                        <a:pt x="37" y="173"/>
                        <a:pt x="37" y="173"/>
                        <a:pt x="37" y="173"/>
                      </a:cubicBezTo>
                      <a:cubicBezTo>
                        <a:pt x="17" y="186"/>
                        <a:pt x="3" y="207"/>
                        <a:pt x="1" y="232"/>
                      </a:cubicBezTo>
                      <a:cubicBezTo>
                        <a:pt x="0" y="235"/>
                        <a:pt x="0" y="237"/>
                        <a:pt x="0" y="239"/>
                      </a:cubicBezTo>
                      <a:cubicBezTo>
                        <a:pt x="0" y="281"/>
                        <a:pt x="35" y="316"/>
                        <a:pt x="77" y="316"/>
                      </a:cubicBezTo>
                      <a:cubicBezTo>
                        <a:pt x="116" y="316"/>
                        <a:pt x="148" y="287"/>
                        <a:pt x="153" y="249"/>
                      </a:cubicBezTo>
                      <a:cubicBezTo>
                        <a:pt x="153" y="246"/>
                        <a:pt x="154" y="242"/>
                        <a:pt x="154" y="239"/>
                      </a:cubicBezTo>
                      <a:cubicBezTo>
                        <a:pt x="154" y="211"/>
                        <a:pt x="139" y="187"/>
                        <a:pt x="117" y="173"/>
                      </a:cubicBezTo>
                      <a:close/>
                    </a:path>
                  </a:pathLst>
                </a:custGeom>
                <a:grpFill/>
                <a:ln w="15875" cap="flat">
                  <a:noFill/>
                  <a:prstDash val="solid"/>
                  <a:miter lim="800000"/>
                </a:ln>
              </p:spPr>
              <p:txBody>
                <a:bodyPr vert="horz" wrap="square" lIns="91440" tIns="45720" rIns="91440" bIns="45720" numCol="1" anchor="t" anchorCtr="0" compatLnSpc="1"/>
                <a:lstStyle/>
                <a:p>
                  <a:endParaRPr lang="en-US" dirty="0">
                    <a:solidFill>
                      <a:prstClr val="black"/>
                    </a:solidFill>
                  </a:endParaRPr>
                </a:p>
              </p:txBody>
            </p:sp>
            <p:sp>
              <p:nvSpPr>
                <p:cNvPr id="223" name="Rectangle 14"/>
                <p:cNvSpPr>
                  <a:spLocks noChangeArrowheads="1"/>
                </p:cNvSpPr>
                <p:nvPr/>
              </p:nvSpPr>
              <p:spPr bwMode="auto">
                <a:xfrm>
                  <a:off x="3698022" y="3238500"/>
                  <a:ext cx="468432" cy="85726"/>
                </a:xfrm>
                <a:prstGeom prst="rect">
                  <a:avLst/>
                </a:prstGeom>
                <a:grpFill/>
                <a:ln>
                  <a:noFill/>
                </a:ln>
              </p:spPr>
              <p:txBody>
                <a:bodyPr vert="horz" wrap="square" lIns="91440" tIns="45720" rIns="91440" bIns="45720" numCol="1" anchor="t" anchorCtr="0" compatLnSpc="1"/>
                <a:lstStyle/>
                <a:p>
                  <a:endParaRPr lang="en-US" dirty="0">
                    <a:solidFill>
                      <a:prstClr val="black"/>
                    </a:solidFill>
                  </a:endParaRPr>
                </a:p>
              </p:txBody>
            </p:sp>
          </p:grpSp>
        </p:grpSp>
        <p:grpSp>
          <p:nvGrpSpPr>
            <p:cNvPr id="241" name="Gruppieren 120"/>
            <p:cNvGrpSpPr/>
            <p:nvPr/>
          </p:nvGrpSpPr>
          <p:grpSpPr>
            <a:xfrm>
              <a:off x="9748960" y="1735389"/>
              <a:ext cx="1197355" cy="1197355"/>
              <a:chOff x="1008113" y="2217247"/>
              <a:chExt cx="1197355" cy="1197355"/>
            </a:xfrm>
          </p:grpSpPr>
          <p:sp>
            <p:nvSpPr>
              <p:cNvPr id="225" name="Ellipse 166"/>
              <p:cNvSpPr/>
              <p:nvPr/>
            </p:nvSpPr>
            <p:spPr bwMode="gray">
              <a:xfrm>
                <a:off x="1008113" y="2217247"/>
                <a:ext cx="1197355" cy="1197355"/>
              </a:xfrm>
              <a:prstGeom prst="ellipse">
                <a:avLst/>
              </a:prstGeom>
              <a:solidFill>
                <a:srgbClr val="FF0000">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sp>
            <p:nvSpPr>
              <p:cNvPr id="226" name="Freeform 21"/>
              <p:cNvSpPr/>
              <p:nvPr/>
            </p:nvSpPr>
            <p:spPr bwMode="auto">
              <a:xfrm flipH="1">
                <a:off x="1379333" y="2333229"/>
                <a:ext cx="441154" cy="918141"/>
              </a:xfrm>
              <a:custGeom>
                <a:avLst/>
                <a:gdLst>
                  <a:gd name="T0" fmla="*/ 164 w 167"/>
                  <a:gd name="T1" fmla="*/ 313 h 347"/>
                  <a:gd name="T2" fmla="*/ 162 w 167"/>
                  <a:gd name="T3" fmla="*/ 309 h 347"/>
                  <a:gd name="T4" fmla="*/ 108 w 167"/>
                  <a:gd name="T5" fmla="*/ 215 h 347"/>
                  <a:gd name="T6" fmla="*/ 108 w 167"/>
                  <a:gd name="T7" fmla="*/ 20 h 347"/>
                  <a:gd name="T8" fmla="*/ 121 w 167"/>
                  <a:gd name="T9" fmla="*/ 20 h 347"/>
                  <a:gd name="T10" fmla="*/ 121 w 167"/>
                  <a:gd name="T11" fmla="*/ 0 h 347"/>
                  <a:gd name="T12" fmla="*/ 46 w 167"/>
                  <a:gd name="T13" fmla="*/ 0 h 347"/>
                  <a:gd name="T14" fmla="*/ 46 w 167"/>
                  <a:gd name="T15" fmla="*/ 20 h 347"/>
                  <a:gd name="T16" fmla="*/ 59 w 167"/>
                  <a:gd name="T17" fmla="*/ 20 h 347"/>
                  <a:gd name="T18" fmla="*/ 59 w 167"/>
                  <a:gd name="T19" fmla="*/ 216 h 347"/>
                  <a:gd name="T20" fmla="*/ 6 w 167"/>
                  <a:gd name="T21" fmla="*/ 307 h 347"/>
                  <a:gd name="T22" fmla="*/ 1 w 167"/>
                  <a:gd name="T23" fmla="*/ 316 h 347"/>
                  <a:gd name="T24" fmla="*/ 0 w 167"/>
                  <a:gd name="T25" fmla="*/ 323 h 347"/>
                  <a:gd name="T26" fmla="*/ 24 w 167"/>
                  <a:gd name="T27" fmla="*/ 347 h 347"/>
                  <a:gd name="T28" fmla="*/ 143 w 167"/>
                  <a:gd name="T29" fmla="*/ 347 h 347"/>
                  <a:gd name="T30" fmla="*/ 167 w 167"/>
                  <a:gd name="T31" fmla="*/ 323 h 347"/>
                  <a:gd name="T32" fmla="*/ 164 w 167"/>
                  <a:gd name="T33" fmla="*/ 31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347">
                    <a:moveTo>
                      <a:pt x="164" y="313"/>
                    </a:moveTo>
                    <a:cubicBezTo>
                      <a:pt x="162" y="309"/>
                      <a:pt x="162" y="309"/>
                      <a:pt x="162" y="309"/>
                    </a:cubicBezTo>
                    <a:cubicBezTo>
                      <a:pt x="108" y="215"/>
                      <a:pt x="108" y="215"/>
                      <a:pt x="108" y="215"/>
                    </a:cubicBezTo>
                    <a:cubicBezTo>
                      <a:pt x="108" y="20"/>
                      <a:pt x="108" y="20"/>
                      <a:pt x="108" y="20"/>
                    </a:cubicBezTo>
                    <a:cubicBezTo>
                      <a:pt x="121" y="20"/>
                      <a:pt x="121" y="20"/>
                      <a:pt x="121" y="20"/>
                    </a:cubicBezTo>
                    <a:cubicBezTo>
                      <a:pt x="121" y="0"/>
                      <a:pt x="121" y="0"/>
                      <a:pt x="121" y="0"/>
                    </a:cubicBezTo>
                    <a:cubicBezTo>
                      <a:pt x="46" y="0"/>
                      <a:pt x="46" y="0"/>
                      <a:pt x="46" y="0"/>
                    </a:cubicBezTo>
                    <a:cubicBezTo>
                      <a:pt x="46" y="20"/>
                      <a:pt x="46" y="20"/>
                      <a:pt x="46" y="20"/>
                    </a:cubicBezTo>
                    <a:cubicBezTo>
                      <a:pt x="59" y="20"/>
                      <a:pt x="59" y="20"/>
                      <a:pt x="59" y="20"/>
                    </a:cubicBezTo>
                    <a:cubicBezTo>
                      <a:pt x="59" y="216"/>
                      <a:pt x="59" y="216"/>
                      <a:pt x="59" y="216"/>
                    </a:cubicBezTo>
                    <a:cubicBezTo>
                      <a:pt x="6" y="307"/>
                      <a:pt x="6" y="307"/>
                      <a:pt x="6" y="307"/>
                    </a:cubicBezTo>
                    <a:cubicBezTo>
                      <a:pt x="1" y="316"/>
                      <a:pt x="1" y="316"/>
                      <a:pt x="1" y="316"/>
                    </a:cubicBezTo>
                    <a:cubicBezTo>
                      <a:pt x="1" y="318"/>
                      <a:pt x="0" y="320"/>
                      <a:pt x="0" y="323"/>
                    </a:cubicBezTo>
                    <a:cubicBezTo>
                      <a:pt x="0" y="336"/>
                      <a:pt x="11" y="347"/>
                      <a:pt x="24" y="347"/>
                    </a:cubicBezTo>
                    <a:cubicBezTo>
                      <a:pt x="143" y="347"/>
                      <a:pt x="143" y="347"/>
                      <a:pt x="143" y="347"/>
                    </a:cubicBezTo>
                    <a:cubicBezTo>
                      <a:pt x="156" y="347"/>
                      <a:pt x="167" y="336"/>
                      <a:pt x="167" y="323"/>
                    </a:cubicBezTo>
                    <a:cubicBezTo>
                      <a:pt x="167" y="319"/>
                      <a:pt x="166" y="316"/>
                      <a:pt x="164" y="313"/>
                    </a:cubicBezTo>
                    <a:close/>
                  </a:path>
                </a:pathLst>
              </a:custGeom>
              <a:solidFill>
                <a:srgbClr val="FFFFFF"/>
              </a:solidFill>
              <a:ln>
                <a:noFill/>
              </a:ln>
            </p:spPr>
            <p:txBody>
              <a:bodyPr vert="horz" wrap="square" lIns="91440" tIns="45720" rIns="91440" bIns="45720" numCol="1" anchor="t" anchorCtr="0" compatLnSpc="1"/>
              <a:lstStyle/>
              <a:p>
                <a:endParaRPr lang="en-US" dirty="0">
                  <a:solidFill>
                    <a:prstClr val="black"/>
                  </a:solidFill>
                </a:endParaRPr>
              </a:p>
            </p:txBody>
          </p:sp>
        </p:grpSp>
        <p:grpSp>
          <p:nvGrpSpPr>
            <p:cNvPr id="242" name="Gruppieren 123"/>
            <p:cNvGrpSpPr/>
            <p:nvPr/>
          </p:nvGrpSpPr>
          <p:grpSpPr>
            <a:xfrm>
              <a:off x="8319109" y="314926"/>
              <a:ext cx="1444900" cy="1444900"/>
              <a:chOff x="8319109" y="314926"/>
              <a:chExt cx="1444900" cy="1444900"/>
            </a:xfrm>
          </p:grpSpPr>
          <p:sp>
            <p:nvSpPr>
              <p:cNvPr id="228" name="Ellipse 130"/>
              <p:cNvSpPr/>
              <p:nvPr/>
            </p:nvSpPr>
            <p:spPr bwMode="gray">
              <a:xfrm>
                <a:off x="8319109" y="314926"/>
                <a:ext cx="1444900" cy="1444900"/>
              </a:xfrm>
              <a:prstGeom prst="ellipse">
                <a:avLst/>
              </a:prstGeom>
              <a:solidFill>
                <a:srgbClr val="7030A0">
                  <a:alpha val="50196"/>
                </a:srgbClr>
              </a:solidFill>
              <a:ln w="12700">
                <a:noFill/>
                <a:miter lim="800000"/>
              </a:ln>
              <a:effectLst/>
            </p:spPr>
            <p:txBody>
              <a:bodyPr lIns="108000" tIns="108000" rIns="144000" bIns="72000" rtlCol="0" anchor="ctr"/>
              <a:lstStyle/>
              <a:p>
                <a:pPr marL="190500" indent="-190500" algn="ctr">
                  <a:lnSpc>
                    <a:spcPct val="95000"/>
                  </a:lnSpc>
                  <a:spcAft>
                    <a:spcPts val="800"/>
                  </a:spcAft>
                  <a:buClr>
                    <a:srgbClr val="969696"/>
                  </a:buClr>
                  <a:buFont typeface="Wingdings" panose="05000000000000000000" pitchFamily="2" charset="2"/>
                  <a:buChar char="§"/>
                </a:pPr>
                <a:endParaRPr lang="en-US" sz="1600" noProof="1">
                  <a:solidFill>
                    <a:srgbClr val="000000"/>
                  </a:solidFill>
                  <a:cs typeface="Arial" panose="020B0604020202020204" pitchFamily="34" charset="0"/>
                </a:endParaRPr>
              </a:p>
            </p:txBody>
          </p:sp>
          <p:sp>
            <p:nvSpPr>
              <p:cNvPr id="229" name="Freeform 32"/>
              <p:cNvSpPr/>
              <p:nvPr/>
            </p:nvSpPr>
            <p:spPr bwMode="auto">
              <a:xfrm rot="1005544">
                <a:off x="8832089" y="460180"/>
                <a:ext cx="365125" cy="1138335"/>
              </a:xfrm>
              <a:custGeom>
                <a:avLst/>
                <a:gdLst>
                  <a:gd name="T0" fmla="*/ 52 w 68"/>
                  <a:gd name="T1" fmla="*/ 0 h 212"/>
                  <a:gd name="T2" fmla="*/ 35 w 68"/>
                  <a:gd name="T3" fmla="*/ 85 h 212"/>
                  <a:gd name="T4" fmla="*/ 0 w 68"/>
                  <a:gd name="T5" fmla="*/ 97 h 212"/>
                  <a:gd name="T6" fmla="*/ 16 w 68"/>
                  <a:gd name="T7" fmla="*/ 212 h 212"/>
                  <a:gd name="T8" fmla="*/ 28 w 68"/>
                  <a:gd name="T9" fmla="*/ 125 h 212"/>
                  <a:gd name="T10" fmla="*/ 68 w 68"/>
                  <a:gd name="T11" fmla="*/ 104 h 212"/>
                  <a:gd name="T12" fmla="*/ 52 w 68"/>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68" h="212">
                    <a:moveTo>
                      <a:pt x="52" y="0"/>
                    </a:moveTo>
                    <a:lnTo>
                      <a:pt x="35" y="85"/>
                    </a:lnTo>
                    <a:lnTo>
                      <a:pt x="0" y="97"/>
                    </a:lnTo>
                    <a:lnTo>
                      <a:pt x="16" y="212"/>
                    </a:lnTo>
                    <a:lnTo>
                      <a:pt x="28" y="125"/>
                    </a:lnTo>
                    <a:lnTo>
                      <a:pt x="68" y="104"/>
                    </a:lnTo>
                    <a:lnTo>
                      <a:pt x="52" y="0"/>
                    </a:lnTo>
                    <a:close/>
                  </a:path>
                </a:pathLst>
              </a:custGeom>
              <a:solidFill>
                <a:srgbClr val="FFFFFF"/>
              </a:solidFill>
              <a:ln>
                <a:noFill/>
              </a:ln>
            </p:spPr>
            <p:txBody>
              <a:bodyPr vert="horz" wrap="square" lIns="91440" tIns="45720" rIns="91440" bIns="45720" numCol="1" anchor="t" anchorCtr="0" compatLnSpc="1"/>
              <a:lstStyle/>
              <a:p>
                <a:endParaRPr lang="en-US" dirty="0">
                  <a:solidFill>
                    <a:prstClr val="black"/>
                  </a:solidFill>
                </a:endParaRPr>
              </a:p>
            </p:txBody>
          </p:sp>
        </p:grpSp>
      </p:grpSp>
      <p:sp>
        <p:nvSpPr>
          <p:cNvPr id="231" name="內容版面配置區 9"/>
          <p:cNvSpPr txBox="1">
            <a:spLocks/>
          </p:cNvSpPr>
          <p:nvPr/>
        </p:nvSpPr>
        <p:spPr>
          <a:xfrm>
            <a:off x="1691680" y="4077072"/>
            <a:ext cx="6336704" cy="1224136"/>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zh-TW" altLang="en-US" sz="4000" b="1" dirty="0">
                <a:solidFill>
                  <a:srgbClr val="2806BA"/>
                </a:solidFill>
                <a:latin typeface="標楷體" pitchFamily="65" charset="-120"/>
                <a:ea typeface="標楷體" pitchFamily="65" charset="-120"/>
              </a:rPr>
              <a:t>張臺隆</a:t>
            </a:r>
          </a:p>
          <a:p>
            <a:pPr marL="109728" indent="0" algn="ctr">
              <a:buFont typeface="Wingdings 3"/>
              <a:buNone/>
            </a:pPr>
            <a:r>
              <a:rPr lang="zh-TW" altLang="en-US" sz="4400" b="1" dirty="0">
                <a:effectLst>
                  <a:outerShdw blurRad="38100" dist="38100" dir="2700000" algn="tl">
                    <a:srgbClr val="000000">
                      <a:alpha val="43137"/>
                    </a:srgbClr>
                  </a:outerShdw>
                </a:effectLst>
                <a:latin typeface="+mj-ea"/>
                <a:ea typeface="+mj-ea"/>
              </a:rPr>
              <a:t>                </a:t>
            </a:r>
          </a:p>
        </p:txBody>
      </p:sp>
      <p:sp>
        <p:nvSpPr>
          <p:cNvPr id="232" name="矩形 231"/>
          <p:cNvSpPr/>
          <p:nvPr/>
        </p:nvSpPr>
        <p:spPr>
          <a:xfrm>
            <a:off x="2100889" y="3140968"/>
            <a:ext cx="5373907" cy="769441"/>
          </a:xfrm>
          <a:prstGeom prst="rect">
            <a:avLst/>
          </a:prstGeom>
        </p:spPr>
        <p:txBody>
          <a:bodyPr wrap="none">
            <a:spAutoFit/>
          </a:bodyPr>
          <a:lstStyle/>
          <a:p>
            <a:pPr marL="109728" lvl="0" algn="ctr"/>
            <a:r>
              <a:rPr lang="zh-TW" altLang="en-US" sz="4400" b="1" dirty="0" smtClean="0">
                <a:solidFill>
                  <a:srgbClr val="C00000"/>
                </a:solidFill>
                <a:latin typeface="標楷體" pitchFamily="65" charset="-120"/>
                <a:ea typeface="標楷體" pitchFamily="65" charset="-120"/>
              </a:rPr>
              <a:t>課程計</a:t>
            </a:r>
            <a:r>
              <a:rPr lang="zh-TW" altLang="en-US" sz="4400" b="1" dirty="0">
                <a:solidFill>
                  <a:srgbClr val="C00000"/>
                </a:solidFill>
                <a:latin typeface="標楷體" pitchFamily="65" charset="-120"/>
                <a:ea typeface="標楷體" pitchFamily="65" charset="-120"/>
              </a:rPr>
              <a:t>畫</a:t>
            </a:r>
            <a:r>
              <a:rPr lang="zh-TW" altLang="en-US" sz="4400" b="1" dirty="0" smtClean="0">
                <a:solidFill>
                  <a:srgbClr val="C00000"/>
                </a:solidFill>
                <a:latin typeface="標楷體" pitchFamily="65" charset="-120"/>
                <a:ea typeface="標楷體" pitchFamily="65" charset="-120"/>
              </a:rPr>
              <a:t>撰寫工作坊</a:t>
            </a:r>
            <a:endParaRPr lang="zh-TW" altLang="en-US" sz="4400" b="1" dirty="0">
              <a:solidFill>
                <a:srgbClr val="C00000"/>
              </a:solidFill>
              <a:latin typeface="標楷體" pitchFamily="65" charset="-120"/>
              <a:ea typeface="標楷體" pitchFamily="65" charset="-120"/>
            </a:endParaRPr>
          </a:p>
        </p:txBody>
      </p:sp>
      <p:pic>
        <p:nvPicPr>
          <p:cNvPr id="235" name="圖片 23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16216" y="1412776"/>
            <a:ext cx="2344941" cy="1511510"/>
          </a:xfrm>
          <a:prstGeom prst="rect">
            <a:avLst/>
          </a:prstGeom>
        </p:spPr>
      </p:pic>
      <p:sp>
        <p:nvSpPr>
          <p:cNvPr id="109" name="文字方塊 108"/>
          <p:cNvSpPr txBox="1"/>
          <p:nvPr/>
        </p:nvSpPr>
        <p:spPr>
          <a:xfrm>
            <a:off x="908225" y="947160"/>
            <a:ext cx="7548228" cy="1446550"/>
          </a:xfrm>
          <a:prstGeom prst="rect">
            <a:avLst/>
          </a:prstGeom>
          <a:solidFill>
            <a:schemeClr val="bg1">
              <a:alpha val="80000"/>
            </a:schemeClr>
          </a:solidFill>
        </p:spPr>
        <p:txBody>
          <a:bodyPr wrap="square" rtlCol="0">
            <a:spAutoFit/>
            <a:scene3d>
              <a:camera prst="orthographicFront"/>
              <a:lightRig rig="threePt" dir="t"/>
            </a:scene3d>
            <a:sp3d extrusionH="57150">
              <a:bevelT w="38100" h="38100"/>
            </a:sp3d>
          </a:bodyPr>
          <a:lstStyle/>
          <a:p>
            <a:pPr algn="ctr"/>
            <a:r>
              <a:rPr lang="zh-TW" altLang="en-US" sz="4400" dirty="0" smtClean="0">
                <a:ln w="12700">
                  <a:solidFill>
                    <a:schemeClr val="tx2">
                      <a:satMod val="155000"/>
                    </a:schemeClr>
                  </a:solidFill>
                  <a:prstDash val="solid"/>
                </a:ln>
                <a:solidFill>
                  <a:srgbClr val="006600"/>
                </a:solidFill>
                <a:latin typeface="標楷體" pitchFamily="65" charset="-120"/>
                <a:ea typeface="標楷體" pitchFamily="65" charset="-120"/>
              </a:rPr>
              <a:t>彰化縣</a:t>
            </a:r>
            <a:r>
              <a:rPr lang="en-US" altLang="zh-TW" sz="4400" dirty="0" smtClean="0">
                <a:ln w="12700">
                  <a:solidFill>
                    <a:schemeClr val="tx2">
                      <a:satMod val="155000"/>
                    </a:schemeClr>
                  </a:solidFill>
                  <a:prstDash val="solid"/>
                </a:ln>
                <a:solidFill>
                  <a:srgbClr val="006600"/>
                </a:solidFill>
                <a:latin typeface="標楷體" pitchFamily="65" charset="-120"/>
                <a:ea typeface="標楷體" pitchFamily="65" charset="-120"/>
              </a:rPr>
              <a:t>109</a:t>
            </a:r>
            <a:r>
              <a:rPr lang="zh-TW" altLang="en-US" sz="4400" dirty="0" smtClean="0">
                <a:ln w="12700">
                  <a:solidFill>
                    <a:schemeClr val="tx2">
                      <a:satMod val="155000"/>
                    </a:schemeClr>
                  </a:solidFill>
                  <a:prstDash val="solid"/>
                </a:ln>
                <a:solidFill>
                  <a:srgbClr val="006600"/>
                </a:solidFill>
                <a:latin typeface="標楷體" pitchFamily="65" charset="-120"/>
                <a:ea typeface="標楷體" pitchFamily="65" charset="-120"/>
              </a:rPr>
              <a:t>學年度</a:t>
            </a:r>
            <a:endParaRPr lang="en-US" altLang="zh-TW" sz="4400" dirty="0">
              <a:ln w="12700">
                <a:solidFill>
                  <a:schemeClr val="tx2">
                    <a:satMod val="155000"/>
                  </a:schemeClr>
                </a:solidFill>
                <a:prstDash val="solid"/>
              </a:ln>
              <a:solidFill>
                <a:srgbClr val="006600"/>
              </a:solidFill>
              <a:latin typeface="標楷體" pitchFamily="65" charset="-120"/>
              <a:ea typeface="標楷體" pitchFamily="65" charset="-120"/>
            </a:endParaRPr>
          </a:p>
          <a:p>
            <a:pPr algn="ctr"/>
            <a:r>
              <a:rPr lang="zh-TW" altLang="en-US" sz="4400" b="1" dirty="0" smtClean="0">
                <a:solidFill>
                  <a:srgbClr val="C00000"/>
                </a:solidFill>
                <a:latin typeface="標楷體" pitchFamily="65" charset="-120"/>
                <a:ea typeface="標楷體" pitchFamily="65" charset="-120"/>
              </a:rPr>
              <a:t>國民中小學學校課程計畫</a:t>
            </a:r>
            <a:endParaRPr lang="zh-TW" altLang="en-US" sz="4400" dirty="0">
              <a:ln w="12700">
                <a:solidFill>
                  <a:schemeClr val="tx2">
                    <a:satMod val="155000"/>
                  </a:schemeClr>
                </a:solidFill>
                <a:prstDash val="solid"/>
              </a:ln>
              <a:solidFill>
                <a:srgbClr val="006600"/>
              </a:solidFill>
              <a:latin typeface="標楷體" pitchFamily="65" charset="-120"/>
              <a:ea typeface="標楷體" pitchFamily="65" charset="-120"/>
            </a:endParaRPr>
          </a:p>
        </p:txBody>
      </p:sp>
      <p:pic>
        <p:nvPicPr>
          <p:cNvPr id="106" name="圖片 10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4167" y="4485467"/>
            <a:ext cx="1175657" cy="1115786"/>
          </a:xfrm>
          <a:prstGeom prst="rect">
            <a:avLst/>
          </a:prstGeom>
        </p:spPr>
      </p:pic>
    </p:spTree>
    <p:extLst>
      <p:ext uri="{BB962C8B-B14F-4D97-AF65-F5344CB8AC3E}">
        <p14:creationId xmlns:p14="http://schemas.microsoft.com/office/powerpoint/2010/main" val="2133375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en-US" altLang="zh-TW" sz="3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3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32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實施</a:t>
            </a:r>
            <a:r>
              <a:rPr lang="zh-TW" altLang="en-US" sz="3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十二年國民基本教育課程綱要 </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相關注意事項</a:t>
            </a:r>
          </a:p>
        </p:txBody>
      </p:sp>
      <p:sp>
        <p:nvSpPr>
          <p:cNvPr id="3" name="內容版面配置區 2"/>
          <p:cNvSpPr>
            <a:spLocks noGrp="1"/>
          </p:cNvSpPr>
          <p:nvPr>
            <p:ph idx="1"/>
          </p:nvPr>
        </p:nvSpPr>
        <p:spPr/>
        <p:txBody>
          <a:bodyPr/>
          <a:lstStyle/>
          <a:p>
            <a:pPr marL="0" indent="0">
              <a:lnSpc>
                <a:spcPts val="3500"/>
              </a:lnSpc>
              <a:spcBef>
                <a:spcPts val="600"/>
              </a:spcBef>
              <a:spcAft>
                <a:spcPts val="600"/>
              </a:spcAft>
              <a:buNone/>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２、</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至有關十二年國教課綱中所列相關規劃及要點，例如：校長及教師 </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公開授課、協同教學、家長與民間參與</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、總綱中規範之「</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跨領域統整課 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最多佔領域學習課程總節數五分之一，其學習節數得分開計入相關學 習領域」之相關規範，除施行十二年國教課綱相關年級及其相關教師、 校長應依十二年國教課綱相關規定辦理外，考量其辦理精神與國民中小 學九年一貫課程綱要相符，本府</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鼓勵全校施行</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3102062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en-US" altLang="zh-TW" sz="3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3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32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實施</a:t>
            </a:r>
            <a:r>
              <a:rPr lang="zh-TW" altLang="en-US" sz="3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十二年國民基本教育課程綱要 </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相關注意事項</a:t>
            </a:r>
          </a:p>
        </p:txBody>
      </p:sp>
      <p:sp>
        <p:nvSpPr>
          <p:cNvPr id="3" name="內容版面配置區 2"/>
          <p:cNvSpPr>
            <a:spLocks noGrp="1"/>
          </p:cNvSpPr>
          <p:nvPr>
            <p:ph idx="1"/>
          </p:nvPr>
        </p:nvSpPr>
        <p:spPr/>
        <p:txBody>
          <a:bodyPr/>
          <a:lstStyle/>
          <a:p>
            <a:pPr marL="0" indent="0">
              <a:lnSpc>
                <a:spcPts val="3000"/>
              </a:lnSpc>
              <a:spcBef>
                <a:spcPts val="600"/>
              </a:spcBef>
              <a:spcAft>
                <a:spcPts val="600"/>
              </a:spcAft>
              <a:buNone/>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有關</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校訂課程</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實施：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600"/>
              </a:spcBef>
              <a:spcAft>
                <a:spcPts val="600"/>
              </a:spcAft>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１</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、校訂課程係由學校自行規劃辦理全校性、全年級或班群學習活動， 以形塑學校教育願景及強化學生適性發展，在國中小階段為「</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彈性學習</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課程</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600"/>
              </a:spcBef>
              <a:spcAft>
                <a:spcPts val="600"/>
              </a:spcAft>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２</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、彈性學習課程依據十二年國教課綱規定，僅包含「統整性主題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專題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議題探究課程」、「社團活動及技藝課程」、「特殊需求領域課 程」及「其他類課程」</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類課程</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，與九年一貫課程綱要中所規範之 「</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彈性學習節數</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」定義不同，爰此請貴校彈性學習課程發展符合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十二年</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國教課綱之規範，並尊重依據學生需求就前述</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項類別課程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進行</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規劃，經學校</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課程發展委員會通過</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後實施。</a:t>
            </a:r>
          </a:p>
        </p:txBody>
      </p:sp>
    </p:spTree>
    <p:extLst>
      <p:ext uri="{BB962C8B-B14F-4D97-AF65-F5344CB8AC3E}">
        <p14:creationId xmlns:p14="http://schemas.microsoft.com/office/powerpoint/2010/main" val="53751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常見缺失</a:t>
            </a:r>
            <a:r>
              <a:rPr lang="en-US" altLang="zh-TW"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彰化縣國民中小學學校課程計畫檢核表</a:t>
            </a:r>
          </a:p>
        </p:txBody>
      </p:sp>
      <p:sp>
        <p:nvSpPr>
          <p:cNvPr id="3" name="內容版面配置區 2"/>
          <p:cNvSpPr>
            <a:spLocks noGrp="1"/>
          </p:cNvSpPr>
          <p:nvPr>
            <p:ph idx="1"/>
          </p:nvPr>
        </p:nvSpPr>
        <p:spPr/>
        <p:txBody>
          <a:bodyPr/>
          <a:lstStyle/>
          <a:p>
            <a:pPr>
              <a:buFont typeface="Wingdings" panose="05000000000000000000" pitchFamily="2" charset="2"/>
              <a:buChar char="u"/>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用舊版檢核表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請用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度</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使用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暫行綱要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人員</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、資料更新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課程發展委員會名單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會議</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紀錄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電子檔</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一律上傳</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pdf</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檔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節</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數不合規定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請採用建議節數</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表報填寫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彈性</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學習節數規劃不足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週或</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週</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請參照</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彰化縣</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學校行事曆</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課程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評鑑計畫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檢討及</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計劃</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41999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參考</a:t>
            </a:r>
            <a:r>
              <a:rPr lang="zh-TW" altLang="en-US" sz="4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資訊 </a:t>
            </a:r>
            <a:r>
              <a:rPr lang="zh-TW" altLang="en-US" sz="4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總綱</a:t>
            </a:r>
            <a:endParaRPr lang="zh-TW" altLang="en-US" sz="36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8462" y="2204864"/>
            <a:ext cx="3267075" cy="1400175"/>
          </a:xfrm>
        </p:spPr>
      </p:pic>
      <p:sp>
        <p:nvSpPr>
          <p:cNvPr id="5" name="矩形 4"/>
          <p:cNvSpPr/>
          <p:nvPr/>
        </p:nvSpPr>
        <p:spPr>
          <a:xfrm>
            <a:off x="2411760" y="4069099"/>
            <a:ext cx="4572000" cy="923330"/>
          </a:xfrm>
          <a:prstGeom prst="rect">
            <a:avLst/>
          </a:prstGeom>
        </p:spPr>
        <p:txBody>
          <a:bodyPr>
            <a:spAutoFit/>
          </a:bodyPr>
          <a:lstStyle/>
          <a:p>
            <a:r>
              <a:rPr lang="en-US" altLang="zh-TW" dirty="0">
                <a:hlinkClick r:id="rId3"/>
              </a:rPr>
              <a:t>https://cirn.moe.edu.tw/Facet/Home/index.aspx?HtmlName=Home&amp;ToUrl</a:t>
            </a:r>
            <a:r>
              <a:rPr lang="en-US" altLang="zh-TW" dirty="0" smtClean="0"/>
              <a:t>=</a:t>
            </a:r>
          </a:p>
          <a:p>
            <a:endParaRPr lang="zh-TW" altLang="en-US" dirty="0"/>
          </a:p>
        </p:txBody>
      </p:sp>
    </p:spTree>
    <p:extLst>
      <p:ext uri="{BB962C8B-B14F-4D97-AF65-F5344CB8AC3E}">
        <p14:creationId xmlns:p14="http://schemas.microsoft.com/office/powerpoint/2010/main" val="2636707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課程計畫撰寫 要領</a:t>
            </a:r>
            <a:endParaRPr lang="zh-TW" altLang="en-US" sz="4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0" indent="0">
              <a:lnSpc>
                <a:spcPts val="3000"/>
              </a:lnSpc>
              <a:spcBef>
                <a:spcPts val="0"/>
              </a:spcBef>
              <a:buFont typeface="Wingdings" panose="05000000000000000000" pitchFamily="2" charset="2"/>
              <a:buChar char="u"/>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基本要求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、課程節數符合總綱規範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、課程發展委員會 會議及記錄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次</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、內容架構完整不缺少 （附上 </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課程評鑑計畫</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及評鑑表</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、按時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6/22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上傳送件及修正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https://</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course108.chc.edu.tw/posts/index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以彰化</a:t>
            </a:r>
            <a:r>
              <a:rPr lang="en-US" altLang="zh-TW" dirty="0" err="1">
                <a:latin typeface="Times New Roman" panose="02020603050405020304" pitchFamily="18" charset="0"/>
                <a:ea typeface="標楷體" panose="03000509000000000000" pitchFamily="65" charset="-120"/>
                <a:cs typeface="Times New Roman" panose="02020603050405020304" pitchFamily="18" charset="0"/>
              </a:rPr>
              <a:t>Gsuite</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帳號登入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五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、包含上下學期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一學年</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參照</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彰化縣</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學校行事曆</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六</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語文</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作文</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4-6</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篇命題作文， 列入教學進度表中 </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0"/>
              </a:spcBef>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精</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進充實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、課程願景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目標</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發展重點，具邏輯性與可行性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、彈性課程與學校特色課程 素養導向教學設計</a:t>
            </a:r>
          </a:p>
        </p:txBody>
      </p:sp>
    </p:spTree>
    <p:extLst>
      <p:ext uri="{BB962C8B-B14F-4D97-AF65-F5344CB8AC3E}">
        <p14:creationId xmlns:p14="http://schemas.microsoft.com/office/powerpoint/2010/main" val="200317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學校課程總體架構撰寫 要領</a:t>
            </a:r>
            <a:endParaRPr lang="zh-TW" altLang="en-US" sz="4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0"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學校現況與背景</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分析</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描述學校現況與人力資源（至少含教師與學生數等）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1-2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盤點分析學校課程發展的優劣條件、機會與威脅，包括以往課程計畫推動經驗、硬體設施、教師條件、學生能力、家長條件、社區文化環境等</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二、課程願景與目標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2-1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學校課程願景能勾勒學校課程發展方向且呼應課程綱要，具適切性及理想</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性</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2-2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依學校課程願景擬定課程目標與發展重點</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課程願景</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目標</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發展重點，具邏輯性與可行性</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080410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學校課程總體架構撰寫 要領</a:t>
            </a:r>
            <a:endParaRPr lang="zh-TW" altLang="en-US" sz="4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0"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三、課程架構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3-1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各年級各領域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科目及各彈性學習</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課程名稱</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節數</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符合課綱</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規定</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3-2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融入法律規定之教育</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議題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3-3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規劃畢業考或會考後至畢業前的課程活動且能延續學生的學習發展</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四、課程實施評鑑</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4-1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課程評鑑應包含對課程設計、實施與效果之內容自我檢核規</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準</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4-2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課程評鑑應包含回饋與修正之可行策略</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a:hlinkClick r:id="rId2" action="ppaction://hlinkfile"/>
          </p:cNvPr>
          <p:cNvSpPr/>
          <p:nvPr/>
        </p:nvSpPr>
        <p:spPr>
          <a:xfrm>
            <a:off x="5868144" y="1196752"/>
            <a:ext cx="1872208" cy="504056"/>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smtClean="0">
                <a:solidFill>
                  <a:srgbClr val="FF0000"/>
                </a:solidFill>
              </a:rPr>
              <a:t>撰寫範例</a:t>
            </a:r>
            <a:endParaRPr lang="zh-TW" altLang="en-US" sz="2400" dirty="0">
              <a:solidFill>
                <a:srgbClr val="FF0000"/>
              </a:solidFill>
            </a:endParaRPr>
          </a:p>
        </p:txBody>
      </p:sp>
    </p:spTree>
    <p:extLst>
      <p:ext uri="{BB962C8B-B14F-4D97-AF65-F5344CB8AC3E}">
        <p14:creationId xmlns:p14="http://schemas.microsoft.com/office/powerpoint/2010/main" val="3247708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現行</a:t>
            </a:r>
            <a:r>
              <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法訂議題融入教育</a:t>
            </a:r>
            <a:r>
              <a:rPr lang="zh-TW" altLang="en-US" sz="4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課程？</a:t>
            </a:r>
            <a:endPar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0" indent="0">
              <a:lnSpc>
                <a:spcPts val="3000"/>
              </a:lnSpc>
              <a:spcBef>
                <a:spcPts val="0"/>
              </a:spcBef>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這些</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法規所規範應有的議題教育實施，除了正式課程之外，非正式課程與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潛在</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課程亦均可融入議題。簡言之，學校可依據自身特性、學生需求及社區發展等， 於</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彈性學習課程</a:t>
            </a:r>
            <a:r>
              <a:rPr lang="en-US" altLang="zh-TW"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時間</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團體活動</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校訂課程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中據以規劃議題特色課程，將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議題的</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精神與價值結合學校組織規章、獎懲制度及相關活動，形塑校園文化。而教師 教學時，除涵蓋領域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科目之教材內容外，可透過本科內容之</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連結、延伸、統</a:t>
            </a:r>
            <a:r>
              <a:rPr lang="zh-TW" altLang="en-US"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整與</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轉化</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，進行議題之融入，亦可將</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人物、典範、習俗或節慶</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等加入教材，或採</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隨機</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教學，並於</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作業、作品、展演、參觀、社團與團體活動</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中，以多元方式融入議 題。</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36899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0"/>
            <a:ext cx="7704856" cy="6967636"/>
          </a:xfrm>
          <a:prstGeom prst="rect">
            <a:avLst/>
          </a:prstGeom>
        </p:spPr>
      </p:pic>
    </p:spTree>
    <p:extLst>
      <p:ext uri="{BB962C8B-B14F-4D97-AF65-F5344CB8AC3E}">
        <p14:creationId xmlns:p14="http://schemas.microsoft.com/office/powerpoint/2010/main" val="2809394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68760"/>
            <a:ext cx="8706439" cy="3633173"/>
          </a:xfrm>
          <a:prstGeom prst="rect">
            <a:avLst/>
          </a:prstGeom>
        </p:spPr>
      </p:pic>
    </p:spTree>
    <p:extLst>
      <p:ext uri="{BB962C8B-B14F-4D97-AF65-F5344CB8AC3E}">
        <p14:creationId xmlns:p14="http://schemas.microsoft.com/office/powerpoint/2010/main" val="359136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084" y="129303"/>
            <a:ext cx="6209013" cy="6320088"/>
          </a:xfrm>
          <a:prstGeom prst="rect">
            <a:avLst/>
          </a:prstGeom>
        </p:spPr>
      </p:pic>
      <p:sp>
        <p:nvSpPr>
          <p:cNvPr id="4" name="文字方塊 3"/>
          <p:cNvSpPr txBox="1"/>
          <p:nvPr/>
        </p:nvSpPr>
        <p:spPr>
          <a:xfrm>
            <a:off x="722130" y="338741"/>
            <a:ext cx="861774" cy="5976664"/>
          </a:xfrm>
          <a:prstGeom prst="rect">
            <a:avLst/>
          </a:prstGeom>
          <a:noFill/>
        </p:spPr>
        <p:txBody>
          <a:bodyPr vert="eaVert" wrap="square" rtlCol="0">
            <a:spAutoFit/>
          </a:bodyPr>
          <a:lstStyle/>
          <a:p>
            <a:r>
              <a:rPr lang="zh-TW" altLang="en-US" sz="4400" b="1" dirty="0">
                <a:solidFill>
                  <a:srgbClr val="C00000"/>
                </a:solidFill>
                <a:latin typeface="微軟正黑體" panose="020B0604030504040204" pitchFamily="34" charset="-120"/>
                <a:ea typeface="微軟正黑體" panose="020B0604030504040204" pitchFamily="34" charset="-120"/>
              </a:rPr>
              <a:t>為什麼會來與各位分享</a:t>
            </a:r>
          </a:p>
        </p:txBody>
      </p:sp>
    </p:spTree>
    <p:extLst>
      <p:ext uri="{BB962C8B-B14F-4D97-AF65-F5344CB8AC3E}">
        <p14:creationId xmlns:p14="http://schemas.microsoft.com/office/powerpoint/2010/main" val="13209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8" y="943682"/>
            <a:ext cx="9075851" cy="4933590"/>
          </a:xfrm>
          <a:prstGeom prst="rect">
            <a:avLst/>
          </a:prstGeom>
        </p:spPr>
      </p:pic>
    </p:spTree>
    <p:extLst>
      <p:ext uri="{BB962C8B-B14F-4D97-AF65-F5344CB8AC3E}">
        <p14:creationId xmlns:p14="http://schemas.microsoft.com/office/powerpoint/2010/main" val="185425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zh-TW"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領域／科目課程</a:t>
            </a:r>
            <a:r>
              <a:rPr lang="zh-TW" altLang="zh-TW" sz="2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（部定課程</a:t>
            </a:r>
            <a:r>
              <a:rPr lang="zh-TW" altLang="zh-TW" sz="2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撰寫要領</a:t>
            </a:r>
            <a:endParaRPr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109537"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五、</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課程目標</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核心素養與學習重點</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學習</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評量</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5-1</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各年級各領域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科目課程目標或核心素養、教學單元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主題名稱、教學重點、教學進度、學習節數及評量方式之規劃符合課程綱要規定，且能有效促進該學習領域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科目核心素養之達成</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5-2</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各年級各領域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科目課程計畫適合學生之能力、興趣和動機，提供學生練習、體驗思考探索整合之充分機會</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5-3 </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融入</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課綱議題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項</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且內涵適合單元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主題內容。請於相關單元說明或另依重大議題分別列出</a:t>
            </a:r>
            <a:r>
              <a:rPr lang="zh-TW" altLang="zh-TW" dirty="0" smtClean="0"/>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375008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zh-TW"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領域／科目課程</a:t>
            </a:r>
            <a:r>
              <a:rPr lang="zh-TW" altLang="zh-TW" sz="2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（部定課程</a:t>
            </a:r>
            <a:r>
              <a:rPr lang="zh-TW" altLang="zh-TW" sz="2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撰寫要領</a:t>
            </a:r>
            <a:endParaRPr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109537"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六、</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跨領域</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科目統整課程及協同教學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6-1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跨領域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科目課程單元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主題，其課程統整須能有效促成相關領域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科目核心素養及精熟學習重點</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6-2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協同教學之師資、時數規劃及實施過程具可行性、合理性</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0"/>
              </a:spcBef>
              <a:buNone/>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七、教科書</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7-1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各年級領域</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科目選用之教書版本，經教育部審定通過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教科書選用版本逕依學習階段，以表格呈現</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7-2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自編教材依課程綱要規定，經學校課發會審查通過</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矩形 3">
            <a:hlinkClick r:id="rId2" action="ppaction://hlinkfile"/>
          </p:cNvPr>
          <p:cNvSpPr/>
          <p:nvPr/>
        </p:nvSpPr>
        <p:spPr>
          <a:xfrm>
            <a:off x="6516216" y="1165610"/>
            <a:ext cx="1872208" cy="504056"/>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smtClean="0">
                <a:solidFill>
                  <a:srgbClr val="FF0000"/>
                </a:solidFill>
              </a:rPr>
              <a:t>撰寫範例</a:t>
            </a:r>
            <a:endParaRPr lang="zh-TW" altLang="en-US" sz="2400" dirty="0">
              <a:solidFill>
                <a:srgbClr val="FF0000"/>
              </a:solidFill>
            </a:endParaRPr>
          </a:p>
        </p:txBody>
      </p:sp>
    </p:spTree>
    <p:extLst>
      <p:ext uri="{BB962C8B-B14F-4D97-AF65-F5344CB8AC3E}">
        <p14:creationId xmlns:p14="http://schemas.microsoft.com/office/powerpoint/2010/main" val="1433781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彈性學習</a:t>
            </a:r>
            <a:r>
              <a:rPr lang="zh-TW" altLang="zh-TW"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課程</a:t>
            </a:r>
            <a:r>
              <a:rPr lang="zh-TW" altLang="zh-TW" sz="2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校訂</a:t>
            </a:r>
            <a:r>
              <a:rPr lang="zh-TW" altLang="zh-TW" sz="2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課程）</a:t>
            </a: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撰寫要領</a:t>
            </a:r>
            <a:endParaRPr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109537" indent="0">
              <a:buNone/>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八、</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課程</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目標</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核心素養與學習重點、學習</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評量</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5125" lvl="1"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8-1</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各年級彈性學習課程內容符合「統整性主題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專題</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議題探究課程」、「社團活動與技藝課程」、「特殊需求領域課程」及「其他類課程」</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四大類別之一</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，並應經學校課發會審議通過。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5125" lvl="1"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8-2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特殊需求領域課程規劃須經學校特殊教育推行委員會及課發會審議通過。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5125" lvl="1"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8-3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各年級各彈性學習課程，應</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呼應學校背景、課程願景及特色發展</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，以提升學生學習興趣並鼓勵適性發展，落實學校本位及特色課程。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940413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a:lnSpc>
                <a:spcPts val="3500"/>
              </a:lnSpc>
              <a:spcBef>
                <a:spcPts val="600"/>
              </a:spcBef>
              <a:spcAft>
                <a:spcPts val="600"/>
              </a:spcAft>
              <a:buFont typeface="Wingdings" panose="05000000000000000000" pitchFamily="2" charset="2"/>
              <a:buChar char="Ø"/>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學校可透過課發會的討論，在符合彈性學習課程相關規範時數當中，做</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適度的</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規劃及分配。於低年級部分，因為沒有英語課程，所以</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可採主題教學</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融入或</a:t>
            </a: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社團</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活動</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方式，讓對英語有興趣的低年級學生參與相關社團</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3500"/>
              </a:lnSpc>
              <a:spcBef>
                <a:spcPts val="600"/>
              </a:spcBef>
              <a:spcAft>
                <a:spcPts val="600"/>
              </a:spcAft>
              <a:buFont typeface="Wingdings" panose="05000000000000000000" pitchFamily="2" charset="2"/>
              <a:buChar char="Ø"/>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十二年國教總綱種子講師宣講問題</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第四輯</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標題 2"/>
          <p:cNvSpPr>
            <a:spLocks noGrp="1"/>
          </p:cNvSpPr>
          <p:nvPr>
            <p:ph type="title"/>
          </p:nvPr>
        </p:nvSpPr>
        <p:spPr/>
        <p:txBody>
          <a:bodyPr>
            <a:normAutofit/>
          </a:bodyPr>
          <a:lstStyle/>
          <a:p>
            <a:r>
              <a:rPr lang="zh-TW" altLang="en-US" sz="4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低年級</a:t>
            </a:r>
            <a:r>
              <a:rPr lang="zh-TW" altLang="en-US" sz="4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英語教學</a:t>
            </a:r>
          </a:p>
        </p:txBody>
      </p:sp>
    </p:spTree>
    <p:extLst>
      <p:ext uri="{BB962C8B-B14F-4D97-AF65-F5344CB8AC3E}">
        <p14:creationId xmlns:p14="http://schemas.microsoft.com/office/powerpoint/2010/main" val="160235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232" y="1196752"/>
            <a:ext cx="7787208" cy="5368821"/>
          </a:xfrm>
        </p:spPr>
      </p:pic>
      <p:sp>
        <p:nvSpPr>
          <p:cNvPr id="3" name="標題 2"/>
          <p:cNvSpPr>
            <a:spLocks noGrp="1"/>
          </p:cNvSpPr>
          <p:nvPr>
            <p:ph type="title"/>
          </p:nvPr>
        </p:nvSpPr>
        <p:spPr>
          <a:xfrm>
            <a:off x="457200" y="274638"/>
            <a:ext cx="8363272" cy="1143000"/>
          </a:xfrm>
        </p:spPr>
        <p:txBody>
          <a:bodyPr>
            <a:normAutofit/>
          </a:bodyPr>
          <a:lstStyle/>
          <a:p>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彈性</a:t>
            </a:r>
            <a:r>
              <a:rPr lang="zh-TW" altLang="en-US"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學習課程架構</a:t>
            </a:r>
            <a:r>
              <a:rPr lang="en-US" altLang="zh-TW"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以總節數來規劃</a:t>
            </a:r>
            <a:r>
              <a:rPr lang="en-US" altLang="zh-TW"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並保留彈性</a:t>
            </a:r>
          </a:p>
        </p:txBody>
      </p:sp>
    </p:spTree>
    <p:extLst>
      <p:ext uri="{BB962C8B-B14F-4D97-AF65-F5344CB8AC3E}">
        <p14:creationId xmlns:p14="http://schemas.microsoft.com/office/powerpoint/2010/main" val="256399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74638"/>
            <a:ext cx="8363272" cy="1143000"/>
          </a:xfrm>
        </p:spPr>
        <p:txBody>
          <a:bodyPr>
            <a:normAutofit/>
          </a:bodyPr>
          <a:lstStyle/>
          <a:p>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彈性</a:t>
            </a:r>
            <a:r>
              <a:rPr lang="zh-TW" altLang="en-US"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學習課程架構</a:t>
            </a:r>
            <a:r>
              <a:rPr lang="en-US" altLang="zh-TW"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以總節數來規劃</a:t>
            </a:r>
            <a:r>
              <a:rPr lang="en-US" altLang="zh-TW"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並保留彈性</a:t>
            </a:r>
          </a:p>
        </p:txBody>
      </p:sp>
      <p:sp>
        <p:nvSpPr>
          <p:cNvPr id="2" name="內容版面配置區 1"/>
          <p:cNvSpPr>
            <a:spLocks noGrp="1"/>
          </p:cNvSpPr>
          <p:nvPr>
            <p:ph idx="1"/>
          </p:nvPr>
        </p:nvSpPr>
        <p:spPr/>
        <p:txBody>
          <a:bodyPr/>
          <a:lstStyle/>
          <a:p>
            <a:pPr>
              <a:lnSpc>
                <a:spcPts val="4000"/>
              </a:lnSpc>
              <a:spcBef>
                <a:spcPts val="600"/>
              </a:spcBef>
              <a:spcAft>
                <a:spcPts val="600"/>
              </a:spcAft>
              <a:buFont typeface="Wingdings" panose="05000000000000000000" pitchFamily="2" charset="2"/>
              <a:buChar char="Ø"/>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表中的四大主軸課程，各年級均設有「</a:t>
            </a:r>
            <a:r>
              <a:rPr lang="zh-TW" altLang="en-US" sz="3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每學年度可調整節數</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」，透過「</a:t>
            </a:r>
            <a:r>
              <a:rPr lang="zh-TW" altLang="en-US" sz="36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平分原則</a:t>
            </a:r>
            <a:r>
              <a:rPr lang="zh-TW" altLang="en-US" sz="3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搭配加減部分時數</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」的方式，讓各年級每學期的課程規劃，能兼顧「</a:t>
            </a:r>
            <a:r>
              <a:rPr lang="zh-TW" altLang="en-US" sz="3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保有一 定比例</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3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多增一些彈性</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」的動態時數調整，讓課程展現更多的適性與自主。</a:t>
            </a:r>
            <a:endParaRPr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4000"/>
              </a:lnSpc>
              <a:spcBef>
                <a:spcPts val="600"/>
              </a:spcBef>
              <a:spcAft>
                <a:spcPts val="600"/>
              </a:spcAft>
              <a:buFont typeface="Wingdings" panose="05000000000000000000" pitchFamily="2" charset="2"/>
              <a:buChar char="Ø"/>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十二年國教總綱種子講師宣講問題</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輯</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Tree>
    <p:extLst>
      <p:ext uri="{BB962C8B-B14F-4D97-AF65-F5344CB8AC3E}">
        <p14:creationId xmlns:p14="http://schemas.microsoft.com/office/powerpoint/2010/main" val="237219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en-US" altLang="zh-TW" sz="40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彈性</a:t>
            </a:r>
            <a:r>
              <a:rPr lang="zh-TW" altLang="en-US"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學習</a:t>
            </a: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課程</a:t>
            </a:r>
            <a:r>
              <a:rPr lang="zh-TW" altLang="en-US"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40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彈性</a:t>
            </a:r>
            <a:r>
              <a:rPr lang="zh-TW" altLang="en-US"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學習節</a:t>
            </a: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數</a:t>
            </a:r>
            <a:endParaRPr lang="zh-TW" altLang="en-US" sz="4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0" indent="0">
              <a:lnSpc>
                <a:spcPts val="3500"/>
              </a:lnSpc>
              <a:spcBef>
                <a:spcPts val="600"/>
              </a:spcBef>
              <a:buFont typeface="Wingdings" panose="05000000000000000000" pitchFamily="2" charset="2"/>
              <a:buChar char="u"/>
            </a:pP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「課程</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」意即要有所規劃，依學生的特性興趣與學校的願景進行系統的思考 與設計；這是一個學校團隊可以揮灑教育想像的空間。</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是要進行整體的</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規劃設計</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buFont typeface="Wingdings" panose="05000000000000000000" pitchFamily="2" charset="2"/>
              <a:buChar char="u"/>
            </a:pPr>
            <a:endParaRPr lang="en-US" altLang="zh-TW" sz="3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buFont typeface="Wingdings" panose="05000000000000000000" pitchFamily="2" charset="2"/>
              <a:buChar char="u"/>
            </a:pP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十二年國教總綱種子講師宣講問題</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輯</a:t>
            </a:r>
            <a:endParaRPr lang="zh-TW" altLang="en-US" sz="4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buFont typeface="Wingdings" panose="05000000000000000000" pitchFamily="2" charset="2"/>
              <a:buChar char="u"/>
            </a:pP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71302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科技</a:t>
            </a:r>
            <a:r>
              <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領域在小學階段不排課</a:t>
            </a:r>
          </a:p>
        </p:txBody>
      </p:sp>
      <p:sp>
        <p:nvSpPr>
          <p:cNvPr id="3" name="內容版面配置區 2"/>
          <p:cNvSpPr>
            <a:spLocks noGrp="1"/>
          </p:cNvSpPr>
          <p:nvPr>
            <p:ph idx="1"/>
          </p:nvPr>
        </p:nvSpPr>
        <p:spPr>
          <a:xfrm>
            <a:off x="470182" y="1484784"/>
            <a:ext cx="8229600" cy="4525962"/>
          </a:xfrm>
        </p:spPr>
        <p:txBody>
          <a:bodyPr/>
          <a:lstStyle/>
          <a:p>
            <a:pPr marL="0" indent="0">
              <a:lnSpc>
                <a:spcPts val="3500"/>
              </a:lnSpc>
              <a:spcBef>
                <a:spcPts val="600"/>
              </a:spcBef>
              <a:buFont typeface="Wingdings" panose="05000000000000000000" pitchFamily="2" charset="2"/>
              <a:buChar char="u"/>
            </a:pPr>
            <a:r>
              <a:rPr lang="zh-TW" altLang="en-US" sz="3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科技</a:t>
            </a:r>
            <a:r>
              <a:rPr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領域在小學階段不排課，採跨領域或統整方式進行，學校實務端可以如 何來進行規劃安排？</a:t>
            </a:r>
            <a:endParaRPr lang="en-US" altLang="zh-TW"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buFont typeface="Wingdings" panose="05000000000000000000" pitchFamily="2" charset="2"/>
              <a:buChar char="u"/>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在十二年國民基本教育課程綱要總綱中，國民小學階段科技領域未規劃為</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領域</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學習課程，但</a:t>
            </a:r>
            <a:r>
              <a:rPr lang="zh-TW" altLang="en-US" sz="3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於領域學習課程和彈性學習課程中，</a:t>
            </a:r>
            <a:r>
              <a:rPr lang="zh-TW" altLang="en-US" sz="3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融入科技教育與資訊</a:t>
            </a:r>
            <a:r>
              <a:rPr lang="zh-TW" altLang="en-US" sz="32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教育議題</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。在彈性學習課程方面，學校</a:t>
            </a:r>
            <a:r>
              <a:rPr lang="zh-TW" altLang="en-US" sz="3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依照學校與各學習階段的學生特性，</a:t>
            </a:r>
            <a:r>
              <a:rPr lang="zh-TW" altLang="en-US" sz="3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規劃</a:t>
            </a:r>
            <a:r>
              <a:rPr lang="zh-TW" altLang="en-US" sz="32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統整</a:t>
            </a:r>
            <a:r>
              <a:rPr lang="zh-TW" altLang="en-US" sz="3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性的</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專題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議題探究、社團活動等方式實施。 </a:t>
            </a:r>
          </a:p>
        </p:txBody>
      </p:sp>
    </p:spTree>
    <p:extLst>
      <p:ext uri="{BB962C8B-B14F-4D97-AF65-F5344CB8AC3E}">
        <p14:creationId xmlns:p14="http://schemas.microsoft.com/office/powerpoint/2010/main" val="3640083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彈性</a:t>
            </a:r>
            <a:r>
              <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學習</a:t>
            </a:r>
            <a:r>
              <a:rPr lang="en-US" altLang="zh-TW"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校訂</a:t>
            </a:r>
            <a:r>
              <a:rPr lang="en-US" altLang="zh-TW"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課程</a:t>
            </a:r>
          </a:p>
        </p:txBody>
      </p:sp>
      <p:sp>
        <p:nvSpPr>
          <p:cNvPr id="3" name="內容版面配置區 2"/>
          <p:cNvSpPr>
            <a:spLocks noGrp="1"/>
          </p:cNvSpPr>
          <p:nvPr>
            <p:ph idx="1"/>
          </p:nvPr>
        </p:nvSpPr>
        <p:spPr>
          <a:xfrm>
            <a:off x="470182" y="1484784"/>
            <a:ext cx="8229600" cy="4525962"/>
          </a:xfrm>
        </p:spPr>
        <p:txBody>
          <a:bodyPr/>
          <a:lstStyle/>
          <a:p>
            <a:pPr marL="0" indent="0">
              <a:lnSpc>
                <a:spcPts val="2700"/>
              </a:lnSpc>
              <a:spcBef>
                <a:spcPts val="0"/>
              </a:spcBef>
              <a:buFont typeface="Wingdings" panose="05000000000000000000" pitchFamily="2" charset="2"/>
              <a:buChar char="u"/>
            </a:pPr>
            <a:r>
              <a:rPr lang="zh-TW" altLang="en-US"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統</a:t>
            </a:r>
            <a:r>
              <a:rPr lang="zh-TW" altLang="en-US"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整性主題</a:t>
            </a:r>
            <a:r>
              <a:rPr lang="en-US" altLang="zh-TW"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專題</a:t>
            </a:r>
            <a:r>
              <a:rPr lang="en-US" altLang="zh-TW"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議題</a:t>
            </a:r>
            <a:r>
              <a:rPr lang="zh-TW" altLang="en-US"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探究</a:t>
            </a:r>
            <a:endParaRPr lang="en-US" altLang="zh-TW"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493713" lvl="2" indent="0">
              <a:lnSpc>
                <a:spcPts val="2700"/>
              </a:lnSpc>
              <a:spcBef>
                <a:spcPts val="0"/>
              </a:spcBef>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彈性</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學習課程可以跨領域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科目或結合各項議題，發展「統整性主題</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專題</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議題探究 課程」，強化 知能整合與生活運用能力</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spcBef>
                <a:spcPts val="0"/>
              </a:spcBef>
              <a:buFont typeface="Wingdings" panose="05000000000000000000" pitchFamily="2" charset="2"/>
              <a:buChar char="u"/>
            </a:pPr>
            <a:r>
              <a:rPr lang="zh-TW" altLang="en-US"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社團</a:t>
            </a:r>
            <a:r>
              <a:rPr lang="zh-TW" altLang="en-US"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活動與技藝課程 </a:t>
            </a:r>
            <a:endParaRPr lang="en-US" altLang="zh-TW"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493713" lvl="2" indent="0">
              <a:lnSpc>
                <a:spcPts val="2700"/>
              </a:lnSpc>
              <a:spcBef>
                <a:spcPts val="0"/>
              </a:spcBef>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社團活動」可開設跨領域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科目相關的學習活動，讓學生依興趣及能力分組選修， 與其他班級學 生共同上課。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93713" lvl="2" indent="0">
              <a:lnSpc>
                <a:spcPts val="2700"/>
              </a:lnSpc>
              <a:spcBef>
                <a:spcPts val="0"/>
              </a:spcBef>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技藝課程」部分，以促進手眼身心等感官統合、習得生活所需實用技能、培養勞 動神聖精神、 探索人與科技及工作世界的關係之課程為主，例如可開設作物栽種， 運用機具、材料和資料進行 創意設計與製作課程，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2700"/>
              </a:lnSpc>
              <a:spcBef>
                <a:spcPts val="0"/>
              </a:spcBef>
              <a:buFont typeface="Wingdings" panose="05000000000000000000" pitchFamily="2" charset="2"/>
              <a:buChar char="u"/>
            </a:pPr>
            <a:r>
              <a:rPr lang="zh-TW" altLang="en-US"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特殊</a:t>
            </a:r>
            <a:r>
              <a:rPr lang="zh-TW" altLang="en-US"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需求領域課程 </a:t>
            </a:r>
            <a:endParaRPr lang="en-US" altLang="zh-TW"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493713" lvl="2" indent="0">
              <a:lnSpc>
                <a:spcPts val="2700"/>
              </a:lnSpc>
              <a:spcBef>
                <a:spcPts val="0"/>
              </a:spcBef>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特殊教育學生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安置在不同教育情境中的身心障礙或資賦優異學生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93713" lvl="2" indent="0">
              <a:lnSpc>
                <a:spcPts val="2700"/>
              </a:lnSpc>
              <a:spcBef>
                <a:spcPts val="0"/>
              </a:spcBef>
              <a:buNone/>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特殊類型班級學生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體育班及藝術才能班的學生</a:t>
            </a:r>
          </a:p>
        </p:txBody>
      </p:sp>
    </p:spTree>
    <p:extLst>
      <p:ext uri="{BB962C8B-B14F-4D97-AF65-F5344CB8AC3E}">
        <p14:creationId xmlns:p14="http://schemas.microsoft.com/office/powerpoint/2010/main" val="1014142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中央對地方政府一般教育補助款考核</a:t>
            </a:r>
          </a:p>
        </p:txBody>
      </p:sp>
      <p:sp>
        <p:nvSpPr>
          <p:cNvPr id="3" name="內容版面配置區 2"/>
          <p:cNvSpPr>
            <a:spLocks noGrp="1"/>
          </p:cNvSpPr>
          <p:nvPr>
            <p:ph idx="1"/>
          </p:nvPr>
        </p:nvSpPr>
        <p:spPr/>
        <p:txBody>
          <a:bodyPr/>
          <a:lstStyle/>
          <a:p>
            <a:pPr>
              <a:lnSpc>
                <a:spcPts val="3500"/>
              </a:lnSpc>
              <a:spcBef>
                <a:spcPts val="600"/>
              </a:spcBef>
              <a:spcAft>
                <a:spcPts val="600"/>
              </a:spcAft>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如有辦理十二年國教課綱前導學校計畫或實驗教育之學校，請特別標註說明。</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3500"/>
              </a:lnSpc>
              <a:spcBef>
                <a:spcPts val="600"/>
              </a:spcBef>
              <a:spcAft>
                <a:spcPts val="600"/>
              </a:spcAft>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所屬</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國民中小學課程計畫（含學習節數之分配）訂定 ，均經</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學校課程發展委員會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審查通過，並符合各</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年級適用</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課程綱要之</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領域課程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彈性課程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實施規範</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規劃 （適用九年一貫課綱年級之彈性課程及實施規範，</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得依</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十二年國教課程綱要規定規劃）</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3500"/>
              </a:lnSpc>
              <a:spcBef>
                <a:spcPts val="600"/>
              </a:spcBef>
              <a:spcAft>
                <a:spcPts val="600"/>
              </a:spcAft>
              <a:buFont typeface="Wingdings" panose="05000000000000000000" pitchFamily="2" charset="2"/>
              <a:buChar char="u"/>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所屬國中小適用新課綱之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年級（一、二）完整</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規劃課程計畫中之 </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彈性學習課程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19820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8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彈性</a:t>
            </a:r>
            <a:r>
              <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學習</a:t>
            </a:r>
            <a:r>
              <a:rPr lang="en-US" altLang="zh-TW"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校訂</a:t>
            </a:r>
            <a:r>
              <a:rPr lang="en-US" altLang="zh-TW"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課程</a:t>
            </a:r>
          </a:p>
        </p:txBody>
      </p:sp>
      <p:sp>
        <p:nvSpPr>
          <p:cNvPr id="3" name="內容版面配置區 2"/>
          <p:cNvSpPr>
            <a:spLocks noGrp="1"/>
          </p:cNvSpPr>
          <p:nvPr>
            <p:ph idx="1"/>
          </p:nvPr>
        </p:nvSpPr>
        <p:spPr>
          <a:xfrm>
            <a:off x="470182" y="1484784"/>
            <a:ext cx="8229600" cy="4525962"/>
          </a:xfrm>
        </p:spPr>
        <p:txBody>
          <a:bodyPr/>
          <a:lstStyle/>
          <a:p>
            <a:pPr marL="0" indent="0">
              <a:lnSpc>
                <a:spcPts val="3500"/>
              </a:lnSpc>
              <a:spcBef>
                <a:spcPts val="600"/>
              </a:spcBef>
              <a:buFont typeface="Wingdings" panose="05000000000000000000" pitchFamily="2" charset="2"/>
              <a:buChar char="u"/>
            </a:pPr>
            <a:r>
              <a:rPr lang="zh-TW" altLang="en-US"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其他</a:t>
            </a:r>
            <a:r>
              <a:rPr lang="zh-TW" altLang="en-US" sz="28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類課程 </a:t>
            </a:r>
            <a:endParaRPr lang="en-US" altLang="zh-TW"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500"/>
              </a:lnSpc>
              <a:spcBef>
                <a:spcPts val="600"/>
              </a:spcBef>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包括</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本土語文</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新住民語文、服務學習、戶外教育、班際或校際交流、自治活動、班級輔導、學生 自主學習等各式課程，以及領域補救教學課程。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適用</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新課綱之年級應完整規劃彈性學習課程於課程計畫中。 </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課程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計畫審查委員建請各校應規畫呈現全校之課程架構</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或課程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地圖，且</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一、二年級</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應有完整之課程計畫。 </a:t>
            </a:r>
          </a:p>
        </p:txBody>
      </p:sp>
      <p:sp>
        <p:nvSpPr>
          <p:cNvPr id="4" name="矩形 3">
            <a:hlinkClick r:id="rId2" action="ppaction://hlinkfile"/>
          </p:cNvPr>
          <p:cNvSpPr/>
          <p:nvPr/>
        </p:nvSpPr>
        <p:spPr>
          <a:xfrm>
            <a:off x="5868144" y="1196752"/>
            <a:ext cx="1872208" cy="504056"/>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smtClean="0">
                <a:solidFill>
                  <a:srgbClr val="FF0000"/>
                </a:solidFill>
              </a:rPr>
              <a:t>撰寫範例</a:t>
            </a:r>
            <a:endParaRPr lang="zh-TW" altLang="en-US" sz="2400" dirty="0">
              <a:solidFill>
                <a:srgbClr val="FF0000"/>
              </a:solidFill>
            </a:endParaRPr>
          </a:p>
        </p:txBody>
      </p:sp>
    </p:spTree>
    <p:extLst>
      <p:ext uri="{BB962C8B-B14F-4D97-AF65-F5344CB8AC3E}">
        <p14:creationId xmlns:p14="http://schemas.microsoft.com/office/powerpoint/2010/main" val="828532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zh-TW" altLang="en-US" sz="4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附件</a:t>
            </a:r>
            <a:endParaRPr lang="zh-TW" altLang="en-US" sz="3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70182" y="1484784"/>
            <a:ext cx="8229600" cy="4525962"/>
          </a:xfrm>
        </p:spPr>
        <p:txBody>
          <a:bodyPr/>
          <a:lstStyle/>
          <a:p>
            <a:pPr marL="109537" indent="0">
              <a:buNone/>
            </a:pPr>
            <a:r>
              <a:rPr lang="zh-TW" altLang="en-US" sz="2700" dirty="0" smtClean="0">
                <a:latin typeface="Times New Roman" panose="02020603050405020304" pitchFamily="18" charset="0"/>
                <a:ea typeface="標楷體" panose="03000509000000000000" pitchFamily="65" charset="-120"/>
                <a:cs typeface="Times New Roman" panose="02020603050405020304" pitchFamily="18" charset="0"/>
              </a:rPr>
              <a:t>九</a:t>
            </a:r>
            <a:r>
              <a:rPr lang="zh-TW" altLang="zh-TW" sz="27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700" dirty="0">
                <a:latin typeface="Times New Roman" panose="02020603050405020304" pitchFamily="18" charset="0"/>
                <a:ea typeface="標楷體" panose="03000509000000000000" pitchFamily="65" charset="-120"/>
                <a:cs typeface="Times New Roman" panose="02020603050405020304" pitchFamily="18" charset="0"/>
              </a:rPr>
              <a:t>學校課程發展委員會組織要點與會議紀錄</a:t>
            </a:r>
            <a:endParaRPr lang="en-US" altLang="zh-TW" sz="2700" dirty="0">
              <a:latin typeface="Times New Roman" panose="02020603050405020304" pitchFamily="18" charset="0"/>
              <a:ea typeface="標楷體" panose="03000509000000000000" pitchFamily="65" charset="-120"/>
              <a:cs typeface="Times New Roman" panose="02020603050405020304" pitchFamily="18" charset="0"/>
            </a:endParaRPr>
          </a:p>
          <a:p>
            <a:pPr marL="365125" lvl="1"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9-1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學校課程發展委員會組織要點符合課程綱要規定，成員符合規定。</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5125" lvl="1"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9-2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學校課程發展委員會實際運作且有會議紀錄</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每學期至少</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次，每學年至少</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次</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5125" lvl="1"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9-3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學校課程計畫經學校課程發展委員會議決通過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三分之二以上委員出席，二分之一以上委員通過</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109537" indent="0">
              <a:buNone/>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十、</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節數分配表</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109537" indent="0">
              <a:buNone/>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十</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校長及教師公開課</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a:t>
            </a:r>
            <a:r>
              <a:rPr lang="zh-TW"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附公開課計畫及預訂期程</a:t>
            </a:r>
            <a:r>
              <a:rPr lang="zh-TW"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表</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109537" indent="0">
              <a:buNone/>
            </a:pP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a:hlinkClick r:id="rId2" action="ppaction://hlinkfile"/>
          </p:cNvPr>
          <p:cNvPicPr>
            <a:picLocks noChangeAspect="1"/>
          </p:cNvPicPr>
          <p:nvPr/>
        </p:nvPicPr>
        <p:blipFill>
          <a:blip r:embed="rId3"/>
          <a:stretch>
            <a:fillRect/>
          </a:stretch>
        </p:blipFill>
        <p:spPr>
          <a:xfrm>
            <a:off x="6084168" y="692696"/>
            <a:ext cx="1877731" cy="646232"/>
          </a:xfrm>
          <a:prstGeom prst="rect">
            <a:avLst/>
          </a:prstGeom>
        </p:spPr>
      </p:pic>
    </p:spTree>
    <p:extLst>
      <p:ext uri="{BB962C8B-B14F-4D97-AF65-F5344CB8AC3E}">
        <p14:creationId xmlns:p14="http://schemas.microsoft.com/office/powerpoint/2010/main" val="41418185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2321" y="89602"/>
            <a:ext cx="3609975" cy="1933575"/>
          </a:xfrm>
        </p:spPr>
      </p:pic>
      <p:sp>
        <p:nvSpPr>
          <p:cNvPr id="3" name="標題 2"/>
          <p:cNvSpPr>
            <a:spLocks noGrp="1"/>
          </p:cNvSpPr>
          <p:nvPr>
            <p:ph type="title"/>
          </p:nvPr>
        </p:nvSpPr>
        <p:spPr/>
        <p:txBody>
          <a:bodyPr/>
          <a:lstStyle/>
          <a:p>
            <a:endParaRPr lang="zh-TW" altLang="en-US" dirty="0"/>
          </a:p>
        </p:txBody>
      </p:sp>
      <p:grpSp>
        <p:nvGrpSpPr>
          <p:cNvPr id="2" name="群組 12"/>
          <p:cNvGrpSpPr/>
          <p:nvPr/>
        </p:nvGrpSpPr>
        <p:grpSpPr>
          <a:xfrm>
            <a:off x="457200" y="2984319"/>
            <a:ext cx="4752528" cy="2765248"/>
            <a:chOff x="744845" y="1964704"/>
            <a:chExt cx="5284922" cy="2751258"/>
          </a:xfrm>
        </p:grpSpPr>
        <p:grpSp>
          <p:nvGrpSpPr>
            <p:cNvPr id="5" name="组合 2"/>
            <p:cNvGrpSpPr/>
            <p:nvPr/>
          </p:nvGrpSpPr>
          <p:grpSpPr>
            <a:xfrm>
              <a:off x="2300067" y="1964704"/>
              <a:ext cx="1630816" cy="1156903"/>
              <a:chOff x="4879521" y="1865064"/>
              <a:chExt cx="2174421" cy="1156903"/>
            </a:xfrm>
          </p:grpSpPr>
          <p:sp>
            <p:nvSpPr>
              <p:cNvPr id="6" name="椭圆 30"/>
              <p:cNvSpPr/>
              <p:nvPr/>
            </p:nvSpPr>
            <p:spPr>
              <a:xfrm>
                <a:off x="6139951" y="1865064"/>
                <a:ext cx="157331" cy="157331"/>
              </a:xfrm>
              <a:prstGeom prst="ellipse">
                <a:avLst/>
              </a:prstGeom>
              <a:solidFill>
                <a:srgbClr val="5A702E"/>
              </a:solidFill>
              <a:ln w="57150">
                <a:solidFill>
                  <a:srgbClr val="5A7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31"/>
              <p:cNvSpPr/>
              <p:nvPr/>
            </p:nvSpPr>
            <p:spPr>
              <a:xfrm>
                <a:off x="4879521" y="1875338"/>
                <a:ext cx="2174421" cy="1146629"/>
              </a:xfrm>
              <a:custGeom>
                <a:avLst/>
                <a:gdLst>
                  <a:gd name="connsiteX0" fmla="*/ 0 w 1339850"/>
                  <a:gd name="connsiteY0" fmla="*/ 698500 h 857250"/>
                  <a:gd name="connsiteX1" fmla="*/ 762000 w 1339850"/>
                  <a:gd name="connsiteY1" fmla="*/ 0 h 857250"/>
                  <a:gd name="connsiteX2" fmla="*/ 838200 w 1339850"/>
                  <a:gd name="connsiteY2" fmla="*/ 12700 h 857250"/>
                  <a:gd name="connsiteX3" fmla="*/ 1339850 w 1339850"/>
                  <a:gd name="connsiteY3" fmla="*/ 857250 h 857250"/>
                  <a:gd name="connsiteX0" fmla="*/ 0 w 1415434"/>
                  <a:gd name="connsiteY0" fmla="*/ 839566 h 857250"/>
                  <a:gd name="connsiteX1" fmla="*/ 837584 w 1415434"/>
                  <a:gd name="connsiteY1" fmla="*/ 0 h 857250"/>
                  <a:gd name="connsiteX2" fmla="*/ 913784 w 1415434"/>
                  <a:gd name="connsiteY2" fmla="*/ 12700 h 857250"/>
                  <a:gd name="connsiteX3" fmla="*/ 1415434 w 1415434"/>
                  <a:gd name="connsiteY3" fmla="*/ 857250 h 857250"/>
                </a:gdLst>
                <a:ahLst/>
                <a:cxnLst>
                  <a:cxn ang="0">
                    <a:pos x="connsiteX0" y="connsiteY0"/>
                  </a:cxn>
                  <a:cxn ang="0">
                    <a:pos x="connsiteX1" y="connsiteY1"/>
                  </a:cxn>
                  <a:cxn ang="0">
                    <a:pos x="connsiteX2" y="connsiteY2"/>
                  </a:cxn>
                  <a:cxn ang="0">
                    <a:pos x="connsiteX3" y="connsiteY3"/>
                  </a:cxn>
                </a:cxnLst>
                <a:rect l="l" t="t" r="r" b="b"/>
                <a:pathLst>
                  <a:path w="1415434" h="857250">
                    <a:moveTo>
                      <a:pt x="0" y="839566"/>
                    </a:moveTo>
                    <a:lnTo>
                      <a:pt x="837584" y="0"/>
                    </a:lnTo>
                    <a:lnTo>
                      <a:pt x="913784" y="12700"/>
                    </a:lnTo>
                    <a:lnTo>
                      <a:pt x="1415434" y="857250"/>
                    </a:lnTo>
                  </a:path>
                </a:pathLst>
              </a:custGeom>
              <a:noFill/>
              <a:ln w="57150">
                <a:solidFill>
                  <a:srgbClr val="5A7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rot="199097">
              <a:off x="802862" y="2930705"/>
              <a:ext cx="5226905" cy="1785257"/>
            </a:xfrm>
            <a:prstGeom prst="rect">
              <a:avLst/>
            </a:prstGeom>
            <a:solidFill>
              <a:srgbClr val="5A7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2"/>
            <p:cNvSpPr txBox="1"/>
            <p:nvPr/>
          </p:nvSpPr>
          <p:spPr>
            <a:xfrm rot="180406">
              <a:off x="2621496" y="3227020"/>
              <a:ext cx="2976840" cy="1107996"/>
            </a:xfrm>
            <a:prstGeom prst="rect">
              <a:avLst/>
            </a:prstGeom>
            <a:noFill/>
          </p:spPr>
          <p:txBody>
            <a:bodyPr wrap="square" rtlCol="0">
              <a:spAutoFit/>
            </a:bodyPr>
            <a:lstStyle/>
            <a:p>
              <a:r>
                <a:rPr lang="en-US" altLang="zh-CN" sz="6600" dirty="0">
                  <a:solidFill>
                    <a:schemeClr val="bg1"/>
                  </a:solidFill>
                  <a:latin typeface="Eraser" pitchFamily="2" charset="0"/>
                </a:rPr>
                <a:t>Thanks</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grpSp>
          <p:nvGrpSpPr>
            <p:cNvPr id="10" name="组合 5"/>
            <p:cNvGrpSpPr/>
            <p:nvPr/>
          </p:nvGrpSpPr>
          <p:grpSpPr>
            <a:xfrm>
              <a:off x="744845" y="2816375"/>
              <a:ext cx="1509453" cy="1816571"/>
              <a:chOff x="3822918" y="3043751"/>
              <a:chExt cx="812750" cy="1483501"/>
            </a:xfrm>
          </p:grpSpPr>
          <p:sp>
            <p:nvSpPr>
              <p:cNvPr id="11" name="矩形 10"/>
              <p:cNvSpPr/>
              <p:nvPr/>
            </p:nvSpPr>
            <p:spPr>
              <a:xfrm rot="199097">
                <a:off x="3822918" y="3796804"/>
                <a:ext cx="774524" cy="7304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99097">
                <a:off x="3861144" y="3043751"/>
                <a:ext cx="774524" cy="754784"/>
              </a:xfrm>
              <a:prstGeom prst="rect">
                <a:avLst/>
              </a:prstGeom>
              <a:solidFill>
                <a:srgbClr val="F06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文字方塊 13"/>
          <p:cNvSpPr txBox="1"/>
          <p:nvPr/>
        </p:nvSpPr>
        <p:spPr>
          <a:xfrm>
            <a:off x="3454259" y="2378780"/>
            <a:ext cx="5947739" cy="1107996"/>
          </a:xfrm>
          <a:prstGeom prst="rect">
            <a:avLst/>
          </a:prstGeom>
          <a:noFill/>
        </p:spPr>
        <p:txBody>
          <a:bodyPr wrap="square" rtlCol="0">
            <a:spAutoFit/>
          </a:bodyPr>
          <a:lstStyle/>
          <a:p>
            <a:r>
              <a:rPr lang="zh-TW" altLang="en-US" sz="6600" dirty="0">
                <a:solidFill>
                  <a:srgbClr val="558AB6"/>
                </a:solidFill>
                <a:latin typeface="Noto Sans CJK TC Bold" panose="020B0800000000000000" pitchFamily="34" charset="-120"/>
                <a:ea typeface="Noto Sans CJK TC Bold" panose="020B0800000000000000" pitchFamily="34" charset="-120"/>
              </a:rPr>
              <a:t>謝謝您的聆聽</a:t>
            </a:r>
          </a:p>
        </p:txBody>
      </p:sp>
      <p:cxnSp>
        <p:nvCxnSpPr>
          <p:cNvPr id="22" name="直線接點 21"/>
          <p:cNvCxnSpPr/>
          <p:nvPr/>
        </p:nvCxnSpPr>
        <p:spPr>
          <a:xfrm>
            <a:off x="3203848" y="3429000"/>
            <a:ext cx="5688632" cy="0"/>
          </a:xfrm>
          <a:prstGeom prst="line">
            <a:avLst/>
          </a:prstGeom>
          <a:ln w="12700" cap="flat" cmpd="sng" algn="ctr">
            <a:solidFill>
              <a:schemeClr val="bg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6" name="圖片 4"/>
          <p:cNvPicPr>
            <a:picLocks noChangeAspect="1"/>
          </p:cNvPicPr>
          <p:nvPr/>
        </p:nvPicPr>
        <p:blipFill>
          <a:blip r:embed="rId3" cstate="print">
            <a:extLst>
              <a:ext uri="{28A0092B-C50C-407E-A947-70E740481C1C}">
                <a14:useLocalDpi xmlns:a14="http://schemas.microsoft.com/office/drawing/2010/main" val="0"/>
              </a:ext>
            </a:extLst>
          </a:blip>
          <a:srcRect l="5464" t="6598" r="5464" b="11615"/>
          <a:stretch>
            <a:fillRect/>
          </a:stretch>
        </p:blipFill>
        <p:spPr bwMode="auto">
          <a:xfrm rot="987121">
            <a:off x="6781382" y="4947280"/>
            <a:ext cx="1765300"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425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中央對地方政府一般教育補助款考核</a:t>
            </a:r>
          </a:p>
        </p:txBody>
      </p:sp>
      <p:sp>
        <p:nvSpPr>
          <p:cNvPr id="3" name="內容版面配置區 2"/>
          <p:cNvSpPr>
            <a:spLocks noGrp="1"/>
          </p:cNvSpPr>
          <p:nvPr>
            <p:ph idx="1"/>
          </p:nvPr>
        </p:nvSpPr>
        <p:spPr/>
        <p:txBody>
          <a:bodyPr/>
          <a:lstStyle/>
          <a:p>
            <a:pPr>
              <a:lnSpc>
                <a:spcPts val="4000"/>
              </a:lnSpc>
              <a:spcBef>
                <a:spcPts val="0"/>
              </a:spcBef>
              <a:spcAft>
                <a:spcPts val="0"/>
              </a:spcAft>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有關</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彈性學習課程</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規劃應符</a:t>
            </a:r>
            <a:r>
              <a:rPr lang="zh-TW" altLang="en-US" sz="2800" smtClean="0">
                <a:latin typeface="Times New Roman" panose="02020603050405020304" pitchFamily="18" charset="0"/>
                <a:ea typeface="標楷體" panose="03000509000000000000" pitchFamily="65" charset="-120"/>
                <a:cs typeface="Times New Roman" panose="02020603050405020304" pitchFamily="18" charset="0"/>
              </a:rPr>
              <a:t>應</a:t>
            </a:r>
            <a:r>
              <a:rPr lang="zh-TW" altLang="en-US" sz="3200" smtClean="0">
                <a:latin typeface="Times New Roman" panose="02020603050405020304" pitchFamily="18" charset="0"/>
                <a:ea typeface="標楷體" panose="03000509000000000000" pitchFamily="65" charset="-120"/>
                <a:cs typeface="Times New Roman" panose="02020603050405020304" pitchFamily="18" charset="0"/>
              </a:rPr>
              <a:t>應十二年</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國教課綱規定之統整性主題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專題</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議題探究、社團活動與技藝課程、特殊需求領域課程或是其他 類課程之</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任一主題</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；其課程計畫內容需包含</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課程目標</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核心素養</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各單元</a:t>
            </a: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主題名稱</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教學重點</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教學進度</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評量方式</a:t>
            </a:r>
            <a:r>
              <a:rPr lang="zh-TW" altLang="en-US" sz="3200" dirty="0"/>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p>
            <a:pPr>
              <a:lnSpc>
                <a:spcPts val="4000"/>
              </a:lnSpc>
              <a:spcBef>
                <a:spcPts val="600"/>
              </a:spcBef>
              <a:spcAft>
                <a:spcPts val="600"/>
              </a:spcAft>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地方政府於</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度開學前</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完成備查事宜。 </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56106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度審查重點</a:t>
            </a:r>
          </a:p>
        </p:txBody>
      </p:sp>
      <p:sp>
        <p:nvSpPr>
          <p:cNvPr id="3" name="內容版面配置區 2"/>
          <p:cNvSpPr>
            <a:spLocks noGrp="1"/>
          </p:cNvSpPr>
          <p:nvPr>
            <p:ph idx="1"/>
          </p:nvPr>
        </p:nvSpPr>
        <p:spPr/>
        <p:txBody>
          <a:bodyPr/>
          <a:lstStyle/>
          <a:p>
            <a:pPr marL="0" indent="0">
              <a:lnSpc>
                <a:spcPts val="3000"/>
              </a:lnSpc>
              <a:spcBef>
                <a:spcPts val="0"/>
              </a:spcBef>
              <a:spcAft>
                <a:spcPts val="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課程發展委員會議記錄除含九年一貫課程相關事項討論外，尚須含當年度領域與彈性學習節數之決議。</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0"/>
              </a:spcBef>
              <a:spcAft>
                <a:spcPts val="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所屬任一國中小各領域學習節數之學習</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總節數</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（包含領域學習節數與彈性學習節數），須符合規範，審查時要檢查。 </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0"/>
              </a:spcBef>
              <a:spcAft>
                <a:spcPts val="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彈性學習課程學習內容不能與領域學習</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進度相同</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，國中部分不要</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淪為考科延伸</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之教學（歸類於其他類課程）。</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lvl="1" indent="0">
              <a:lnSpc>
                <a:spcPts val="3000"/>
              </a:lnSpc>
              <a:spcBef>
                <a:spcPts val="0"/>
              </a:spcBef>
              <a:spcAft>
                <a:spcPts val="0"/>
              </a:spcAft>
              <a:buSzPct val="68000"/>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國中應於課程計畫中，說明九年即會考後課程安排。</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lvl="1" indent="0">
              <a:lnSpc>
                <a:spcPts val="3000"/>
              </a:lnSpc>
              <a:spcBef>
                <a:spcPts val="0"/>
              </a:spcBef>
              <a:spcAft>
                <a:spcPts val="0"/>
              </a:spcAft>
              <a:buSzPct val="68000"/>
              <a:buFont typeface="Wingdings" panose="05000000000000000000" pitchFamily="2" charset="2"/>
              <a:buChar char="u"/>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國中小作文每學期</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篇， 除課程發展委員會紀錄外，應明訂於領域教學進度表中。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0"/>
              </a:spcBef>
              <a:spcAft>
                <a:spcPts val="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有關課程評鑑：</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3000"/>
              </a:lnSpc>
              <a:spcBef>
                <a:spcPts val="0"/>
              </a:spcBef>
              <a:spcAft>
                <a:spcPts val="0"/>
              </a:spcAft>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應</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上傳</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學年度的課程評鑑檢核（結果或回應）及</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學年課程評鑑計畫。</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2814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度審查重點</a:t>
            </a:r>
          </a:p>
        </p:txBody>
      </p:sp>
      <p:sp>
        <p:nvSpPr>
          <p:cNvPr id="3" name="內容版面配置區 2"/>
          <p:cNvSpPr>
            <a:spLocks noGrp="1"/>
          </p:cNvSpPr>
          <p:nvPr>
            <p:ph idx="1"/>
          </p:nvPr>
        </p:nvSpPr>
        <p:spPr/>
        <p:txBody>
          <a:bodyPr/>
          <a:lstStyle/>
          <a:p>
            <a:pPr marL="0" indent="0">
              <a:lnSpc>
                <a:spcPts val="3500"/>
              </a:lnSpc>
              <a:spcBef>
                <a:spcPts val="600"/>
              </a:spcBef>
              <a:spcAft>
                <a:spcPts val="600"/>
              </a:spcAft>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應</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，通過</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度之課程計畫並</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上傳</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至本縣課程計畫審查</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網站</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spcAft>
                <a:spcPts val="600"/>
              </a:spcAft>
              <a:buNone/>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網址：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https://course108.chc.edu.tw/schools)</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spcAft>
                <a:spcPts val="600"/>
              </a:spcAft>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未</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於期限內上傳課程計畫之學校，不予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列入優良學校名單</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spcAft>
                <a:spcPts val="600"/>
              </a:spcAft>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度課程計畫審查期程及流程</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表</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500"/>
              </a:lnSpc>
              <a:spcBef>
                <a:spcPts val="600"/>
              </a:spcBef>
              <a:spcAft>
                <a:spcPts val="600"/>
              </a:spcAft>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若書商因</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COVID-19</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疫情問題，而來不及將教科書編完</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，縣府將</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另調整期程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，公告通知。</a:t>
            </a:r>
          </a:p>
        </p:txBody>
      </p:sp>
      <p:sp>
        <p:nvSpPr>
          <p:cNvPr id="4" name="矩形 3">
            <a:hlinkClick r:id="rId2" action="ppaction://hlinkfile"/>
          </p:cNvPr>
          <p:cNvSpPr/>
          <p:nvPr/>
        </p:nvSpPr>
        <p:spPr>
          <a:xfrm>
            <a:off x="6372200" y="5373216"/>
            <a:ext cx="1872208" cy="504056"/>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400" dirty="0" smtClean="0">
                <a:solidFill>
                  <a:srgbClr val="FF0000"/>
                </a:solidFill>
              </a:rPr>
              <a:t>審查期程</a:t>
            </a:r>
            <a:endParaRPr lang="zh-TW" altLang="en-US" sz="2400" dirty="0">
              <a:solidFill>
                <a:srgbClr val="FF0000"/>
              </a:solidFill>
            </a:endParaRPr>
          </a:p>
        </p:txBody>
      </p:sp>
    </p:spTree>
    <p:extLst>
      <p:ext uri="{BB962C8B-B14F-4D97-AF65-F5344CB8AC3E}">
        <p14:creationId xmlns:p14="http://schemas.microsoft.com/office/powerpoint/2010/main" val="3185620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5225429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p:txBody>
          <a:bodyPr/>
          <a:lstStyle/>
          <a:p>
            <a:pPr algn="ct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重要日程</a:t>
            </a:r>
          </a:p>
        </p:txBody>
      </p:sp>
    </p:spTree>
    <p:extLst>
      <p:ext uri="{BB962C8B-B14F-4D97-AF65-F5344CB8AC3E}">
        <p14:creationId xmlns:p14="http://schemas.microsoft.com/office/powerpoint/2010/main" val="245572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應注意事項</a:t>
            </a:r>
            <a:endPar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pPr marL="0" indent="0">
              <a:lnSpc>
                <a:spcPts val="4000"/>
              </a:lnSpc>
              <a:spcBef>
                <a:spcPts val="0"/>
              </a:spcBef>
              <a:spcAft>
                <a:spcPts val="0"/>
              </a:spcAft>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須核章上傳的文件：</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55588" lvl="1" indent="0">
              <a:lnSpc>
                <a:spcPts val="4000"/>
              </a:lnSpc>
              <a:spcBef>
                <a:spcPts val="0"/>
              </a:spcBef>
              <a:spcAft>
                <a:spcPts val="0"/>
              </a:spcAft>
              <a:buNone/>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課程節數分配表</a:t>
            </a:r>
          </a:p>
          <a:p>
            <a:pPr marL="255588" lvl="1" indent="0">
              <a:lnSpc>
                <a:spcPts val="4000"/>
              </a:lnSpc>
              <a:spcBef>
                <a:spcPts val="0"/>
              </a:spcBef>
              <a:spcAft>
                <a:spcPts val="0"/>
              </a:spcAft>
              <a:buNone/>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課程評鑑檢核表</a:t>
            </a:r>
          </a:p>
          <a:p>
            <a:pPr marL="255588" lvl="1" indent="0">
              <a:lnSpc>
                <a:spcPts val="4000"/>
              </a:lnSpc>
              <a:spcBef>
                <a:spcPts val="0"/>
              </a:spcBef>
              <a:spcAft>
                <a:spcPts val="0"/>
              </a:spcAft>
              <a:buNone/>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校長及教師公開授課期程表</a:t>
            </a:r>
          </a:p>
          <a:p>
            <a:pPr marL="255588" lvl="1" indent="0">
              <a:lnSpc>
                <a:spcPts val="4000"/>
              </a:lnSpc>
              <a:spcBef>
                <a:spcPts val="0"/>
              </a:spcBef>
              <a:spcAft>
                <a:spcPts val="0"/>
              </a:spcAft>
              <a:buNone/>
            </a:pP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課程計畫檢核表</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4000"/>
              </a:lnSpc>
              <a:spcBef>
                <a:spcPts val="0"/>
              </a:spcBef>
              <a:spcAft>
                <a:spcPts val="0"/>
              </a:spcAft>
              <a:buFont typeface="Wingdings" panose="05000000000000000000" pitchFamily="2" charset="2"/>
              <a:buChar char="u"/>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校訂課程及相關表件建議使用彰化縣課程計畫模式，若自行設計格式，應符合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國民中學及小學課程備查做參考原則</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及彰化縣政府</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學校課程計畫備查作業要點</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之規範。</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75727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lnSpc>
                <a:spcPts val="4000"/>
              </a:lnSpc>
            </a:pPr>
            <a:r>
              <a:rPr lang="en-US" altLang="zh-TW" sz="3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3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32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實施</a:t>
            </a:r>
            <a:r>
              <a:rPr lang="zh-TW" altLang="en-US" sz="3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十二年國民基本教育課程綱要 </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相關注意事項</a:t>
            </a:r>
          </a:p>
        </p:txBody>
      </p:sp>
      <p:sp>
        <p:nvSpPr>
          <p:cNvPr id="3" name="內容版面配置區 2"/>
          <p:cNvSpPr>
            <a:spLocks noGrp="1"/>
          </p:cNvSpPr>
          <p:nvPr>
            <p:ph idx="1"/>
          </p:nvPr>
        </p:nvSpPr>
        <p:spPr/>
        <p:txBody>
          <a:bodyPr/>
          <a:lstStyle/>
          <a:p>
            <a:pPr marL="0" indent="0">
              <a:lnSpc>
                <a:spcPts val="3000"/>
              </a:lnSpc>
              <a:spcBef>
                <a:spcPts val="600"/>
              </a:spcBef>
              <a:spcAft>
                <a:spcPts val="600"/>
              </a:spcAft>
              <a:buNone/>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有關十二年國教課綱及九年一貫課綱併行，學習節數及內容安排： </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ts val="3000"/>
              </a:lnSpc>
              <a:spcBef>
                <a:spcPts val="600"/>
              </a:spcBef>
              <a:spcAft>
                <a:spcPts val="600"/>
              </a:spcAft>
              <a:buNone/>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１</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度十二年國教課綱實施後，有關學生學習節數部分，其規 劃應依照該年級學生應適用之課程綱要規範規劃，例如</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度國民 小學階段，</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一、二年級</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學生之學習節數應依照</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十二年國教課綱規劃</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，其餘</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年級</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之學習節數仍應依</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九年一貫課程綱要</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規劃；至有關課程內容部分，</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為確保</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學生學習，</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領域學習課程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仍依前述原則，應依照該年級學生應</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適用之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課程綱要規範規劃，至</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彈性學習課程</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則得由學校視學校特色、學生</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需求</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全校統一實施</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十二年國教課綱所規範之彈性學習課程內容。 </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7992876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5459</TotalTime>
  <Words>2910</Words>
  <Application>Microsoft Office PowerPoint</Application>
  <PresentationFormat>如螢幕大小 (4:3)</PresentationFormat>
  <Paragraphs>145</Paragraphs>
  <Slides>32</Slides>
  <Notes>1</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32</vt:i4>
      </vt:variant>
    </vt:vector>
  </HeadingPairs>
  <TitlesOfParts>
    <vt:vector size="49" baseType="lpstr">
      <vt:lpstr>Eraser</vt:lpstr>
      <vt:lpstr>微软雅黑</vt:lpstr>
      <vt:lpstr>Noto Sans CJK TC Bold</vt:lpstr>
      <vt:lpstr>黑体</vt:lpstr>
      <vt:lpstr>微軟正黑體</vt:lpstr>
      <vt:lpstr>新細明體</vt:lpstr>
      <vt:lpstr>標楷體</vt:lpstr>
      <vt:lpstr>Arial</vt:lpstr>
      <vt:lpstr>Calibri</vt:lpstr>
      <vt:lpstr>Lucida Sans Unicode</vt:lpstr>
      <vt:lpstr>Times New Roman</vt:lpstr>
      <vt:lpstr>Verdana</vt:lpstr>
      <vt:lpstr>Wingdings</vt:lpstr>
      <vt:lpstr>Wingdings 2</vt:lpstr>
      <vt:lpstr>Wingdings 3</vt:lpstr>
      <vt:lpstr>自訂設計</vt:lpstr>
      <vt:lpstr>匯合</vt:lpstr>
      <vt:lpstr>PowerPoint 簡報</vt:lpstr>
      <vt:lpstr>PowerPoint 簡報</vt:lpstr>
      <vt:lpstr>中央對地方政府一般教育補助款考核</vt:lpstr>
      <vt:lpstr>中央對地方政府一般教育補助款考核</vt:lpstr>
      <vt:lpstr>109學年度審查重點</vt:lpstr>
      <vt:lpstr>109學年度審查重點</vt:lpstr>
      <vt:lpstr>重要日程</vt:lpstr>
      <vt:lpstr>109學年度應注意事項</vt:lpstr>
      <vt:lpstr>109學年度實施十二年國民基本教育課程綱要 相關注意事項</vt:lpstr>
      <vt:lpstr>109學年度實施十二年國民基本教育課程綱要 相關注意事項</vt:lpstr>
      <vt:lpstr>109學年度實施十二年國民基本教育課程綱要 相關注意事項</vt:lpstr>
      <vt:lpstr>常見缺失 彰化縣國民中小學學校課程計畫檢核表</vt:lpstr>
      <vt:lpstr>參考資訊 總綱</vt:lpstr>
      <vt:lpstr>課程計畫撰寫 要領</vt:lpstr>
      <vt:lpstr>學校課程總體架構撰寫 要領</vt:lpstr>
      <vt:lpstr>學校課程總體架構撰寫 要領</vt:lpstr>
      <vt:lpstr>現行法訂議題融入教育課程？</vt:lpstr>
      <vt:lpstr>PowerPoint 簡報</vt:lpstr>
      <vt:lpstr>PowerPoint 簡報</vt:lpstr>
      <vt:lpstr>PowerPoint 簡報</vt:lpstr>
      <vt:lpstr>領域／科目課程（部定課程）撰寫要領</vt:lpstr>
      <vt:lpstr>領域／科目課程（部定課程）撰寫要領</vt:lpstr>
      <vt:lpstr>彈性學習課程（校訂課程）撰寫要領</vt:lpstr>
      <vt:lpstr>低年級英語教學</vt:lpstr>
      <vt:lpstr>彈性學習課程架構- 以總節數來規劃, 並保留彈性</vt:lpstr>
      <vt:lpstr>彈性學習課程架構- 以總節數來規劃, 並保留彈性</vt:lpstr>
      <vt:lpstr>12彈性學習課程；9彈性學習節數</vt:lpstr>
      <vt:lpstr>科技領域在小學階段不排課</vt:lpstr>
      <vt:lpstr>彈性學習(校訂)課程</vt:lpstr>
      <vt:lpstr>彈性學習(校訂)課程</vt:lpstr>
      <vt:lpstr>附件</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ACER</cp:lastModifiedBy>
  <cp:revision>547</cp:revision>
  <cp:lastPrinted>2017-06-30T02:26:34Z</cp:lastPrinted>
  <dcterms:created xsi:type="dcterms:W3CDTF">2017-06-30T00:44:30Z</dcterms:created>
  <dcterms:modified xsi:type="dcterms:W3CDTF">2020-04-16T23:30:44Z</dcterms:modified>
</cp:coreProperties>
</file>