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1" r:id="rId5"/>
    <p:sldId id="258" r:id="rId6"/>
    <p:sldId id="260" r:id="rId7"/>
    <p:sldId id="263" r:id="rId8"/>
    <p:sldId id="259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D121B1-C1D1-4FCA-8F48-D36A98C0F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CCACA3-77F3-42AD-B979-8E3E07A9B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0F5132-3D04-49CB-A56A-EE7287BB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AB477E-5D7A-41A5-A583-ED009ADE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9A4B75-DADE-4EC3-B49B-A8F435ED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58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C095F1-6B86-4551-991E-FB8A9200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D090EDF-4265-4A34-AFFB-FBA48B91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00C2C6-B521-45D6-B9DA-9510D775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D97046-13CD-4738-B7B7-B3F99EA02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5A9A55-9701-4396-8CD3-FDD3AFDF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40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B217F15-FE4D-4C7A-A195-B7598AFCE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0DBC320-1F4A-46B7-B9F9-31679B8F2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DEBC52-8A53-417E-84A8-41E58324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99CF1D-CB28-4AE6-ABEA-198C6C78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7EC840-2488-4BB4-A2CC-DF902313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16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699FD1-88E2-4566-B3CA-8CB0F34A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B64A07-5F6D-4626-A790-2A906E20B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A01E07-69E5-42B7-9744-AE1E17E7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A1813B-388B-439A-B0D1-B4FB30A8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9B88BC-3D54-485D-A589-DFDE95A5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29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433F83-E4F5-484C-BE16-8E5C67E2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531731-5CAB-4AE4-9025-F30FC86AD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C000F9-3C95-4428-989A-34BEB687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D99E53-3855-4A59-899F-4F6BBD96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4E5DE91-D111-49F3-8F11-EB86D58DC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5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6ABEC1-A0DD-48EC-B87E-4BF31953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C158E3-797A-4D24-9557-319767AF1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685248D-0912-41D5-B20E-4424251E5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88BCDE-3A11-43DA-AEB9-8BED976E5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B320FC5-8FFA-434F-9F8A-88E67D5F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2DC095-E44A-4D7D-BEE1-1BE17F52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29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74745-E402-4759-85BE-A15B268B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33E019-DCFA-4313-B0C6-6D7D335E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C35908C-4328-4989-B033-E122994F7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5396F5A-4373-45D2-A2D0-49252AEC4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470F85D-9EEC-4183-98BC-B99D3055E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D72A487-ACF0-471A-B374-FC1A270E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5B551EA-E514-4489-9FC7-8C12062F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A535601-A198-45EE-A8B2-F4250A98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12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228109-A410-429D-BFD0-FA1DD2AC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C23148D-11D8-4257-B713-28C668F34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84FD139-0C03-484C-8497-59D2C689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0414E1-4BDE-410C-A133-04AB5A2E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71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50DB5DA-CB67-49A9-A58E-E129FC5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7FBA451-EEC5-4870-8F31-C2557B5F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D16697-076A-48F6-AC65-85D9F9C5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31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3A3C1D-9407-4E77-97F4-49CE28A5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E86845-FA3E-4D62-BD48-69CC98A1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A7C5612-7D2C-428E-BBA2-908EE0588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A3AFD5-04A6-424A-8105-C260C28C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D41FC5-3181-48B9-A862-A6FDD223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F7DD193-1CF6-4505-BA1C-3B5F9854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70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23F6E5-28E0-469F-A5DB-2A9927AD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2D9B1EB-ACDD-4A0C-AF3D-5549D38ED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5AC3316-1FE5-4112-AB6E-908175E6A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9798CC6-CAC0-48CD-A4B8-879A0133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05A2F73-5D52-4C54-826E-005E7218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BEBED1-04B6-46E5-B09B-3EACF121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03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282CB80-118E-423C-911D-7C0F6074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CE30C10-236E-4022-B73A-F008DF900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66EC74-5093-4C24-A224-A75B8D227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6FFE-8BF5-493B-B1D7-C6D19006D52E}" type="datetimeFigureOut">
              <a:rPr lang="zh-TW" altLang="en-US" smtClean="0"/>
              <a:t>2022/2/9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07DEEB-1E10-4DD2-A4AD-0616F2201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53C4FE-90D7-4B76-BA24-994993764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B513-B0EC-4C75-A5CC-5CB0E792B7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95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F1E89-57F0-4828-9615-0EDADF07F7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圖書館借書證黏貼步驟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941760-FB93-4526-8E3A-01DC7856F4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8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B9F270-AE6D-4664-A469-8D6DF3E6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                正面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28004A-BEA0-487D-AE1F-8391B6B4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59" y="1825625"/>
            <a:ext cx="6928882" cy="4351338"/>
          </a:xfrm>
        </p:spPr>
      </p:pic>
    </p:spTree>
    <p:extLst>
      <p:ext uri="{BB962C8B-B14F-4D97-AF65-F5344CB8AC3E}">
        <p14:creationId xmlns:p14="http://schemas.microsoft.com/office/powerpoint/2010/main" val="264841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001130-8DF4-4ABA-9674-E6859699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               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背面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A144037-C4EC-4017-A0E3-C9AAFBBA9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03" t="34775" r="26865" b="30715"/>
          <a:stretch/>
        </p:blipFill>
        <p:spPr>
          <a:xfrm>
            <a:off x="2197217" y="1690688"/>
            <a:ext cx="7217760" cy="44860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0A7C6AA-D196-4351-92D0-0225C9B07922}"/>
              </a:ext>
            </a:extLst>
          </p:cNvPr>
          <p:cNvSpPr/>
          <p:nvPr/>
        </p:nvSpPr>
        <p:spPr>
          <a:xfrm>
            <a:off x="2692866" y="4102217"/>
            <a:ext cx="4026716" cy="1652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C99213E-7327-47B1-93AB-6D141707E8E7}"/>
              </a:ext>
            </a:extLst>
          </p:cNvPr>
          <p:cNvSpPr txBox="1">
            <a:spLocks/>
          </p:cNvSpPr>
          <p:nvPr/>
        </p:nvSpPr>
        <p:spPr>
          <a:xfrm>
            <a:off x="3087146" y="5167312"/>
            <a:ext cx="40267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                                 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條碼黏貼處</a:t>
            </a:r>
          </a:p>
        </p:txBody>
      </p:sp>
    </p:spTree>
    <p:extLst>
      <p:ext uri="{BB962C8B-B14F-4D97-AF65-F5344CB8AC3E}">
        <p14:creationId xmlns:p14="http://schemas.microsoft.com/office/powerpoint/2010/main" val="262616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6B1ECE-EE8C-4607-8C09-44B75FBD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                 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第一步</a:t>
            </a:r>
            <a:r>
              <a:rPr lang="en-US" altLang="zh-TW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-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撕條碼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B3DB68A-4033-4E4B-83CC-FEB8FB89B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8611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3E9E19-81DC-43B9-8707-1A6E367E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          第二步</a:t>
            </a:r>
            <a:r>
              <a:rPr lang="en-US" altLang="zh-TW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-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貼在白色方格內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3BE71AC-2DF7-4E6F-9124-D9905AA98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4597" y="2454681"/>
            <a:ext cx="5032448" cy="3774335"/>
          </a:xfrm>
        </p:spPr>
      </p:pic>
    </p:spTree>
    <p:extLst>
      <p:ext uri="{BB962C8B-B14F-4D97-AF65-F5344CB8AC3E}">
        <p14:creationId xmlns:p14="http://schemas.microsoft.com/office/powerpoint/2010/main" val="152023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5A1696-EA9F-48E0-8BBB-66FF7594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            第三步</a:t>
            </a:r>
            <a:r>
              <a:rPr lang="en-US" altLang="zh-TW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-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撕膠膜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3F5C966-1A7B-4EB3-B996-59612ED56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51506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DC0978-DCAA-4DD1-91F4-B4B0C8A1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               第四步</a:t>
            </a:r>
            <a:r>
              <a:rPr lang="en-US" altLang="zh-TW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-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貼膠膜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64ED4AE-33F6-4E0D-A5AB-241BA085D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97912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DC0978-DCAA-4DD1-91F4-B4B0C8A1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2" y="314791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               第五步</a:t>
            </a:r>
            <a:r>
              <a:rPr lang="en-US" altLang="zh-TW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-</a:t>
            </a:r>
            <a:r>
              <a:rPr lang="zh-TW" altLang="en-US" dirty="0">
                <a:latin typeface="華康海報體W12" panose="040B0C09000000000000" pitchFamily="81" charset="-120"/>
                <a:ea typeface="華康海報體W12" panose="040B0C09000000000000" pitchFamily="81" charset="-120"/>
              </a:rPr>
              <a:t>完成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458359-19D2-4B29-AEE9-3F7B81B2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68358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46</Words>
  <Application>Microsoft Office PowerPoint</Application>
  <PresentationFormat>寬螢幕</PresentationFormat>
  <Paragraphs>9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華康海報體W12</vt:lpstr>
      <vt:lpstr>新細明體</vt:lpstr>
      <vt:lpstr>Arial</vt:lpstr>
      <vt:lpstr>Calibri</vt:lpstr>
      <vt:lpstr>Calibri Light</vt:lpstr>
      <vt:lpstr>Office 佈景主題</vt:lpstr>
      <vt:lpstr>圖書館借書證黏貼步驟</vt:lpstr>
      <vt:lpstr>                正面</vt:lpstr>
      <vt:lpstr>                                 背面</vt:lpstr>
      <vt:lpstr>                                   第一步-撕條碼</vt:lpstr>
      <vt:lpstr>          第二步-貼在白色方格內</vt:lpstr>
      <vt:lpstr>            第三步-撕膠膜</vt:lpstr>
      <vt:lpstr>               第四步-貼膠膜</vt:lpstr>
      <vt:lpstr>               第五步-完成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圖書館借書證黏貼步驟</dc:title>
  <dc:creator>mingcyuanb</dc:creator>
  <cp:lastModifiedBy>mingcyuanb</cp:lastModifiedBy>
  <cp:revision>3</cp:revision>
  <dcterms:created xsi:type="dcterms:W3CDTF">2022-02-09T03:25:53Z</dcterms:created>
  <dcterms:modified xsi:type="dcterms:W3CDTF">2022-02-09T03:40:31Z</dcterms:modified>
</cp:coreProperties>
</file>